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diagrams/quickStyle2.xml" ContentType="application/vnd.openxmlformats-officedocument.drawingml.diagramStyl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3.xml" ContentType="application/vnd.openxmlformats-officedocument.drawingml.diagramData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32" r:id="rId5"/>
  </p:sldMasterIdLst>
  <p:sldIdLst>
    <p:sldId id="256" r:id="rId6"/>
    <p:sldId id="257" r:id="rId7"/>
    <p:sldId id="258" r:id="rId8"/>
    <p:sldId id="259" r:id="rId9"/>
    <p:sldId id="282" r:id="rId10"/>
    <p:sldId id="274" r:id="rId11"/>
    <p:sldId id="260" r:id="rId12"/>
    <p:sldId id="261" r:id="rId13"/>
    <p:sldId id="269" r:id="rId14"/>
    <p:sldId id="270" r:id="rId15"/>
    <p:sldId id="262" r:id="rId16"/>
    <p:sldId id="281" r:id="rId17"/>
    <p:sldId id="263" r:id="rId18"/>
    <p:sldId id="264" r:id="rId19"/>
    <p:sldId id="265" r:id="rId20"/>
    <p:sldId id="266" r:id="rId21"/>
    <p:sldId id="267" r:id="rId22"/>
    <p:sldId id="272" r:id="rId23"/>
    <p:sldId id="273" r:id="rId24"/>
    <p:sldId id="268" r:id="rId25"/>
    <p:sldId id="271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3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2E6A78-2163-496F-8EC2-AFC3583AFEA1}" type="doc">
      <dgm:prSet loTypeId="urn:microsoft.com/office/officeart/2005/8/layout/chevron2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A6E6A163-6F00-440E-8C77-D5579E7ABB48}">
      <dgm:prSet phldrT="[Текст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1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EC0BDE59-A6E9-48D0-A275-65BFAEA6D8EA}" type="parTrans" cxnId="{A6D14506-2F5A-4BC6-94C1-E322094B52D5}">
      <dgm:prSet/>
      <dgm:spPr/>
      <dgm:t>
        <a:bodyPr/>
        <a:lstStyle/>
        <a:p>
          <a:endParaRPr lang="ru-RU"/>
        </a:p>
      </dgm:t>
    </dgm:pt>
    <dgm:pt modelId="{2B9BE6B4-53C3-4A82-84CD-364507B051A0}" type="sibTrans" cxnId="{A6D14506-2F5A-4BC6-94C1-E322094B52D5}">
      <dgm:prSet/>
      <dgm:spPr/>
      <dgm:t>
        <a:bodyPr/>
        <a:lstStyle/>
        <a:p>
          <a:endParaRPr lang="ru-RU"/>
        </a:p>
      </dgm:t>
    </dgm:pt>
    <dgm:pt modelId="{006678BD-E7CA-4564-A0D0-4AEB803CBF0E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Бір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құдайлық 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( монотеизм) –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бір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ғана жаратушыға сенетін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. Ислам,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Иахуди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. Христиан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және 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т.б.</a:t>
          </a:r>
        </a:p>
      </dgm:t>
    </dgm:pt>
    <dgm:pt modelId="{4E28FFE4-513D-4732-8B4F-4813B3D590BB}" type="parTrans" cxnId="{72C5B86C-07B4-4905-B47C-28DEA5602B91}">
      <dgm:prSet/>
      <dgm:spPr/>
      <dgm:t>
        <a:bodyPr/>
        <a:lstStyle/>
        <a:p>
          <a:endParaRPr lang="ru-RU"/>
        </a:p>
      </dgm:t>
    </dgm:pt>
    <dgm:pt modelId="{53F048E3-DD73-4D59-846C-CA906B1EF495}" type="sibTrans" cxnId="{72C5B86C-07B4-4905-B47C-28DEA5602B91}">
      <dgm:prSet/>
      <dgm:spPr/>
      <dgm:t>
        <a:bodyPr/>
        <a:lstStyle/>
        <a:p>
          <a:endParaRPr lang="ru-RU"/>
        </a:p>
      </dgm:t>
    </dgm:pt>
    <dgm:pt modelId="{8B66A1C7-E392-4022-A997-107C44A32371}">
      <dgm:prSet phldrT="[Текст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2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A586289C-EFEA-49C9-847B-042AFA038328}" type="parTrans" cxnId="{72E85B53-2293-48BC-AB50-E091D2FA080F}">
      <dgm:prSet/>
      <dgm:spPr/>
      <dgm:t>
        <a:bodyPr/>
        <a:lstStyle/>
        <a:p>
          <a:endParaRPr lang="ru-RU"/>
        </a:p>
      </dgm:t>
    </dgm:pt>
    <dgm:pt modelId="{B555C60B-B331-42A3-8364-3B4EC8EC775F}" type="sibTrans" cxnId="{72E85B53-2293-48BC-AB50-E091D2FA080F}">
      <dgm:prSet/>
      <dgm:spPr/>
      <dgm:t>
        <a:bodyPr/>
        <a:lstStyle/>
        <a:p>
          <a:endParaRPr lang="ru-RU"/>
        </a:p>
      </dgm:t>
    </dgm:pt>
    <dgm:pt modelId="{241080FC-E030-40E8-AD0C-672CBB0336C1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Екі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құдайлық 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( дуализм) –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екі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құдайға сенетін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. Иран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діндері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.</a:t>
          </a:r>
        </a:p>
        <a:p>
          <a:pPr marL="228600" indent="0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dirty="0"/>
        </a:p>
      </dgm:t>
    </dgm:pt>
    <dgm:pt modelId="{6043B65F-98C9-4827-A807-13608F9261C2}" type="parTrans" cxnId="{5EDE0B5A-05F2-4BD1-BF2C-8832634F1041}">
      <dgm:prSet/>
      <dgm:spPr/>
      <dgm:t>
        <a:bodyPr/>
        <a:lstStyle/>
        <a:p>
          <a:endParaRPr lang="ru-RU"/>
        </a:p>
      </dgm:t>
    </dgm:pt>
    <dgm:pt modelId="{2AFD9463-B3C2-44C1-8EAD-8BE7C925D493}" type="sibTrans" cxnId="{5EDE0B5A-05F2-4BD1-BF2C-8832634F1041}">
      <dgm:prSet/>
      <dgm:spPr/>
      <dgm:t>
        <a:bodyPr/>
        <a:lstStyle/>
        <a:p>
          <a:endParaRPr lang="ru-RU"/>
        </a:p>
      </dgm:t>
    </dgm:pt>
    <dgm:pt modelId="{2E950537-DF46-4F9D-B814-971D2B4E60A5}">
      <dgm:prSet phldrT="[Текст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3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7450A045-2465-421E-97A9-A2213B8DC473}" type="parTrans" cxnId="{6DD6090E-AB86-49EA-9075-5FA80DFD324F}">
      <dgm:prSet/>
      <dgm:spPr/>
      <dgm:t>
        <a:bodyPr/>
        <a:lstStyle/>
        <a:p>
          <a:endParaRPr lang="ru-RU"/>
        </a:p>
      </dgm:t>
    </dgm:pt>
    <dgm:pt modelId="{CADF0DFE-3123-49C0-9964-F3BCB031B2F1}" type="sibTrans" cxnId="{6DD6090E-AB86-49EA-9075-5FA80DFD324F}">
      <dgm:prSet/>
      <dgm:spPr/>
      <dgm:t>
        <a:bodyPr/>
        <a:lstStyle/>
        <a:p>
          <a:endParaRPr lang="ru-RU"/>
        </a:p>
      </dgm:t>
    </dgm:pt>
    <dgm:pt modelId="{811683A0-C8C5-4F1A-A692-66650051F20A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Көп құдайшылдық 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( политеизм ) –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көп құдайға  cыйыну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немесе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пұтқа табыну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Үнді  діндері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,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Қытай діндері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және 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т.б.</a:t>
          </a:r>
        </a:p>
        <a:p>
          <a:pPr marL="228600" indent="0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700" dirty="0"/>
        </a:p>
      </dgm:t>
    </dgm:pt>
    <dgm:pt modelId="{272FAAC8-B1AD-4FBA-BEEF-E7859D4F71EB}" type="parTrans" cxnId="{32ADB5B0-3942-466D-AA85-6387D98F7F4B}">
      <dgm:prSet/>
      <dgm:spPr/>
      <dgm:t>
        <a:bodyPr/>
        <a:lstStyle/>
        <a:p>
          <a:endParaRPr lang="ru-RU"/>
        </a:p>
      </dgm:t>
    </dgm:pt>
    <dgm:pt modelId="{4C064871-F40A-4935-8824-5B371756D3D9}" type="sibTrans" cxnId="{32ADB5B0-3942-466D-AA85-6387D98F7F4B}">
      <dgm:prSet/>
      <dgm:spPr/>
      <dgm:t>
        <a:bodyPr/>
        <a:lstStyle/>
        <a:p>
          <a:endParaRPr lang="ru-RU"/>
        </a:p>
      </dgm:t>
    </dgm:pt>
    <dgm:pt modelId="{6F86EF30-45E2-466C-ACFF-C281D3E0396E}">
      <dgm:prSet phldrT="[Текст]" custT="1"/>
      <dgm:spPr/>
      <dgm:t>
        <a:bodyPr/>
        <a:lstStyle/>
        <a:p>
          <a:pPr marL="228600" indent="0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700" dirty="0"/>
        </a:p>
      </dgm:t>
    </dgm:pt>
    <dgm:pt modelId="{62D5FBE1-31E5-474A-A947-F6A02BE45A35}" type="parTrans" cxnId="{99356458-25B4-4EAA-931A-D908D206338A}">
      <dgm:prSet/>
      <dgm:spPr/>
      <dgm:t>
        <a:bodyPr/>
        <a:lstStyle/>
        <a:p>
          <a:endParaRPr lang="ru-RU"/>
        </a:p>
      </dgm:t>
    </dgm:pt>
    <dgm:pt modelId="{17FEED44-40A4-45CA-A4D5-D030CBA6A78C}" type="sibTrans" cxnId="{99356458-25B4-4EAA-931A-D908D206338A}">
      <dgm:prSet/>
      <dgm:spPr/>
      <dgm:t>
        <a:bodyPr/>
        <a:lstStyle/>
        <a:p>
          <a:endParaRPr lang="ru-RU"/>
        </a:p>
      </dgm:t>
    </dgm:pt>
    <dgm:pt modelId="{3F22967E-D9F0-4E26-A691-E8AA46C0C15C}" type="pres">
      <dgm:prSet presAssocID="{B02E6A78-2163-496F-8EC2-AFC3583AFEA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75DEB64-5D7B-4DB7-A91A-34E9A19866F5}" type="pres">
      <dgm:prSet presAssocID="{A6E6A163-6F00-440E-8C77-D5579E7ABB48}" presName="composite" presStyleCnt="0"/>
      <dgm:spPr/>
    </dgm:pt>
    <dgm:pt modelId="{06743720-391C-4A54-A3B4-EB4ECFB7991A}" type="pres">
      <dgm:prSet presAssocID="{A6E6A163-6F00-440E-8C77-D5579E7ABB48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86E0E5-0E72-4E0D-8A5F-5C6F3D2C790E}" type="pres">
      <dgm:prSet presAssocID="{A6E6A163-6F00-440E-8C77-D5579E7ABB48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B1DC19-3FE0-42D4-8921-BE69128AB0D3}" type="pres">
      <dgm:prSet presAssocID="{2B9BE6B4-53C3-4A82-84CD-364507B051A0}" presName="sp" presStyleCnt="0"/>
      <dgm:spPr/>
    </dgm:pt>
    <dgm:pt modelId="{76BC580E-0132-4DC5-B03E-F897188EAD9B}" type="pres">
      <dgm:prSet presAssocID="{8B66A1C7-E392-4022-A997-107C44A32371}" presName="composite" presStyleCnt="0"/>
      <dgm:spPr/>
    </dgm:pt>
    <dgm:pt modelId="{D18A076F-67A7-4A83-AE25-B93BF82D4895}" type="pres">
      <dgm:prSet presAssocID="{8B66A1C7-E392-4022-A997-107C44A32371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B5B8EA-3794-4487-8A6D-F827B8068E00}" type="pres">
      <dgm:prSet presAssocID="{8B66A1C7-E392-4022-A997-107C44A32371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C94A00-2E33-4A61-B52F-98052E134FFE}" type="pres">
      <dgm:prSet presAssocID="{B555C60B-B331-42A3-8364-3B4EC8EC775F}" presName="sp" presStyleCnt="0"/>
      <dgm:spPr/>
    </dgm:pt>
    <dgm:pt modelId="{5EB65583-9004-4080-ABD8-FD49A60AF154}" type="pres">
      <dgm:prSet presAssocID="{2E950537-DF46-4F9D-B814-971D2B4E60A5}" presName="composite" presStyleCnt="0"/>
      <dgm:spPr/>
    </dgm:pt>
    <dgm:pt modelId="{0E34CBA1-51A8-45BA-8AB6-CEACD9D2CE9B}" type="pres">
      <dgm:prSet presAssocID="{2E950537-DF46-4F9D-B814-971D2B4E60A5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6C42B8-5881-4FBF-B292-AA1D07EB8714}" type="pres">
      <dgm:prSet presAssocID="{2E950537-DF46-4F9D-B814-971D2B4E60A5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2E85B53-2293-48BC-AB50-E091D2FA080F}" srcId="{B02E6A78-2163-496F-8EC2-AFC3583AFEA1}" destId="{8B66A1C7-E392-4022-A997-107C44A32371}" srcOrd="1" destOrd="0" parTransId="{A586289C-EFEA-49C9-847B-042AFA038328}" sibTransId="{B555C60B-B331-42A3-8364-3B4EC8EC775F}"/>
    <dgm:cxn modelId="{C9BE3150-25ED-4C1F-AF33-F87084568520}" type="presOf" srcId="{241080FC-E030-40E8-AD0C-672CBB0336C1}" destId="{BBB5B8EA-3794-4487-8A6D-F827B8068E00}" srcOrd="0" destOrd="0" presId="urn:microsoft.com/office/officeart/2005/8/layout/chevron2"/>
    <dgm:cxn modelId="{99356458-25B4-4EAA-931A-D908D206338A}" srcId="{2E950537-DF46-4F9D-B814-971D2B4E60A5}" destId="{6F86EF30-45E2-466C-ACFF-C281D3E0396E}" srcOrd="0" destOrd="0" parTransId="{62D5FBE1-31E5-474A-A947-F6A02BE45A35}" sibTransId="{17FEED44-40A4-45CA-A4D5-D030CBA6A78C}"/>
    <dgm:cxn modelId="{D60FC11B-16B4-4F5D-B223-8704EB6F32FE}" type="presOf" srcId="{A6E6A163-6F00-440E-8C77-D5579E7ABB48}" destId="{06743720-391C-4A54-A3B4-EB4ECFB7991A}" srcOrd="0" destOrd="0" presId="urn:microsoft.com/office/officeart/2005/8/layout/chevron2"/>
    <dgm:cxn modelId="{6AF3694A-8BAE-440D-A3B5-72EFF34DC3F4}" type="presOf" srcId="{8B66A1C7-E392-4022-A997-107C44A32371}" destId="{D18A076F-67A7-4A83-AE25-B93BF82D4895}" srcOrd="0" destOrd="0" presId="urn:microsoft.com/office/officeart/2005/8/layout/chevron2"/>
    <dgm:cxn modelId="{6DD6090E-AB86-49EA-9075-5FA80DFD324F}" srcId="{B02E6A78-2163-496F-8EC2-AFC3583AFEA1}" destId="{2E950537-DF46-4F9D-B814-971D2B4E60A5}" srcOrd="2" destOrd="0" parTransId="{7450A045-2465-421E-97A9-A2213B8DC473}" sibTransId="{CADF0DFE-3123-49C0-9964-F3BCB031B2F1}"/>
    <dgm:cxn modelId="{2247A4F0-7EEE-47FD-8585-813872721C68}" type="presOf" srcId="{2E950537-DF46-4F9D-B814-971D2B4E60A5}" destId="{0E34CBA1-51A8-45BA-8AB6-CEACD9D2CE9B}" srcOrd="0" destOrd="0" presId="urn:microsoft.com/office/officeart/2005/8/layout/chevron2"/>
    <dgm:cxn modelId="{5EDE0B5A-05F2-4BD1-BF2C-8832634F1041}" srcId="{8B66A1C7-E392-4022-A997-107C44A32371}" destId="{241080FC-E030-40E8-AD0C-672CBB0336C1}" srcOrd="0" destOrd="0" parTransId="{6043B65F-98C9-4827-A807-13608F9261C2}" sibTransId="{2AFD9463-B3C2-44C1-8EAD-8BE7C925D493}"/>
    <dgm:cxn modelId="{72C5B86C-07B4-4905-B47C-28DEA5602B91}" srcId="{A6E6A163-6F00-440E-8C77-D5579E7ABB48}" destId="{006678BD-E7CA-4564-A0D0-4AEB803CBF0E}" srcOrd="0" destOrd="0" parTransId="{4E28FFE4-513D-4732-8B4F-4813B3D590BB}" sibTransId="{53F048E3-DD73-4D59-846C-CA906B1EF495}"/>
    <dgm:cxn modelId="{A417410E-B1FB-4FC3-8D8A-2DF0B1007DB5}" type="presOf" srcId="{006678BD-E7CA-4564-A0D0-4AEB803CBF0E}" destId="{8986E0E5-0E72-4E0D-8A5F-5C6F3D2C790E}" srcOrd="0" destOrd="0" presId="urn:microsoft.com/office/officeart/2005/8/layout/chevron2"/>
    <dgm:cxn modelId="{72E2EC98-7E0A-402A-8C7A-9DFE1253481C}" type="presOf" srcId="{811683A0-C8C5-4F1A-A692-66650051F20A}" destId="{6B6C42B8-5881-4FBF-B292-AA1D07EB8714}" srcOrd="0" destOrd="1" presId="urn:microsoft.com/office/officeart/2005/8/layout/chevron2"/>
    <dgm:cxn modelId="{32ADB5B0-3942-466D-AA85-6387D98F7F4B}" srcId="{2E950537-DF46-4F9D-B814-971D2B4E60A5}" destId="{811683A0-C8C5-4F1A-A692-66650051F20A}" srcOrd="1" destOrd="0" parTransId="{272FAAC8-B1AD-4FBA-BEEF-E7859D4F71EB}" sibTransId="{4C064871-F40A-4935-8824-5B371756D3D9}"/>
    <dgm:cxn modelId="{1BD41DBE-2B20-4CA5-B7F8-4CB08AA02871}" type="presOf" srcId="{6F86EF30-45E2-466C-ACFF-C281D3E0396E}" destId="{6B6C42B8-5881-4FBF-B292-AA1D07EB8714}" srcOrd="0" destOrd="0" presId="urn:microsoft.com/office/officeart/2005/8/layout/chevron2"/>
    <dgm:cxn modelId="{FFA3B615-2E51-423A-9002-FB7BDC9B424F}" type="presOf" srcId="{B02E6A78-2163-496F-8EC2-AFC3583AFEA1}" destId="{3F22967E-D9F0-4E26-A691-E8AA46C0C15C}" srcOrd="0" destOrd="0" presId="urn:microsoft.com/office/officeart/2005/8/layout/chevron2"/>
    <dgm:cxn modelId="{A6D14506-2F5A-4BC6-94C1-E322094B52D5}" srcId="{B02E6A78-2163-496F-8EC2-AFC3583AFEA1}" destId="{A6E6A163-6F00-440E-8C77-D5579E7ABB48}" srcOrd="0" destOrd="0" parTransId="{EC0BDE59-A6E9-48D0-A275-65BFAEA6D8EA}" sibTransId="{2B9BE6B4-53C3-4A82-84CD-364507B051A0}"/>
    <dgm:cxn modelId="{16A8DE50-19D3-4FCD-9108-F6F6B1C3DFE8}" type="presParOf" srcId="{3F22967E-D9F0-4E26-A691-E8AA46C0C15C}" destId="{675DEB64-5D7B-4DB7-A91A-34E9A19866F5}" srcOrd="0" destOrd="0" presId="urn:microsoft.com/office/officeart/2005/8/layout/chevron2"/>
    <dgm:cxn modelId="{CEA0227F-3377-418E-9A4F-78293E6CE18A}" type="presParOf" srcId="{675DEB64-5D7B-4DB7-A91A-34E9A19866F5}" destId="{06743720-391C-4A54-A3B4-EB4ECFB7991A}" srcOrd="0" destOrd="0" presId="urn:microsoft.com/office/officeart/2005/8/layout/chevron2"/>
    <dgm:cxn modelId="{069F375C-50F9-4700-B4C5-EA55EA9EB5C1}" type="presParOf" srcId="{675DEB64-5D7B-4DB7-A91A-34E9A19866F5}" destId="{8986E0E5-0E72-4E0D-8A5F-5C6F3D2C790E}" srcOrd="1" destOrd="0" presId="urn:microsoft.com/office/officeart/2005/8/layout/chevron2"/>
    <dgm:cxn modelId="{32A1BF18-4F11-44EA-9B4B-BEC26E2D5D94}" type="presParOf" srcId="{3F22967E-D9F0-4E26-A691-E8AA46C0C15C}" destId="{90B1DC19-3FE0-42D4-8921-BE69128AB0D3}" srcOrd="1" destOrd="0" presId="urn:microsoft.com/office/officeart/2005/8/layout/chevron2"/>
    <dgm:cxn modelId="{765940DE-DEB6-472E-901A-8D3F748B9F9E}" type="presParOf" srcId="{3F22967E-D9F0-4E26-A691-E8AA46C0C15C}" destId="{76BC580E-0132-4DC5-B03E-F897188EAD9B}" srcOrd="2" destOrd="0" presId="urn:microsoft.com/office/officeart/2005/8/layout/chevron2"/>
    <dgm:cxn modelId="{0749AE3A-25E5-41EB-B8AA-42F962BF78CC}" type="presParOf" srcId="{76BC580E-0132-4DC5-B03E-F897188EAD9B}" destId="{D18A076F-67A7-4A83-AE25-B93BF82D4895}" srcOrd="0" destOrd="0" presId="urn:microsoft.com/office/officeart/2005/8/layout/chevron2"/>
    <dgm:cxn modelId="{8E9598D0-FA52-4342-B61F-3C702A64F778}" type="presParOf" srcId="{76BC580E-0132-4DC5-B03E-F897188EAD9B}" destId="{BBB5B8EA-3794-4487-8A6D-F827B8068E00}" srcOrd="1" destOrd="0" presId="urn:microsoft.com/office/officeart/2005/8/layout/chevron2"/>
    <dgm:cxn modelId="{C63509A3-1129-4671-848A-51D76949728D}" type="presParOf" srcId="{3F22967E-D9F0-4E26-A691-E8AA46C0C15C}" destId="{10C94A00-2E33-4A61-B52F-98052E134FFE}" srcOrd="3" destOrd="0" presId="urn:microsoft.com/office/officeart/2005/8/layout/chevron2"/>
    <dgm:cxn modelId="{222106DA-3B7E-4CCF-81A0-54F532F0A0EB}" type="presParOf" srcId="{3F22967E-D9F0-4E26-A691-E8AA46C0C15C}" destId="{5EB65583-9004-4080-ABD8-FD49A60AF154}" srcOrd="4" destOrd="0" presId="urn:microsoft.com/office/officeart/2005/8/layout/chevron2"/>
    <dgm:cxn modelId="{8940366E-453E-4334-8EFF-A69B2C01471F}" type="presParOf" srcId="{5EB65583-9004-4080-ABD8-FD49A60AF154}" destId="{0E34CBA1-51A8-45BA-8AB6-CEACD9D2CE9B}" srcOrd="0" destOrd="0" presId="urn:microsoft.com/office/officeart/2005/8/layout/chevron2"/>
    <dgm:cxn modelId="{63A32EB2-53BA-40A0-BD3A-085C966535F2}" type="presParOf" srcId="{5EB65583-9004-4080-ABD8-FD49A60AF154}" destId="{6B6C42B8-5881-4FBF-B292-AA1D07EB871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209B2C-1E10-4F84-B972-CF63C7B82AB2}" type="doc">
      <dgm:prSet loTypeId="urn:microsoft.com/office/officeart/2005/8/layout/matrix1" loCatId="matrix" qsTypeId="urn:microsoft.com/office/officeart/2005/8/quickstyle/3d4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CAA4ABCF-3B08-4802-A474-5247D5B911A6}">
      <dgm:prSet phldrT="[Текст]" custT="1"/>
      <dgm:spPr/>
      <dgm:t>
        <a:bodyPr/>
        <a:lstStyle/>
        <a:p>
          <a:r>
            <a:rPr lang="ru-RU" sz="2000" b="1" dirty="0" err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Әлемге таралуына</a:t>
          </a:r>
          <a:r>
            <a: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1" dirty="0" err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байланысты</a:t>
          </a:r>
          <a:r>
            <a: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1" dirty="0" err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бөлу:</a:t>
          </a:r>
          <a:endParaRPr lang="ru-RU" sz="2000" b="1" dirty="0">
            <a:solidFill>
              <a:srgbClr val="FF0000"/>
            </a:solidFill>
          </a:endParaRPr>
        </a:p>
      </dgm:t>
    </dgm:pt>
    <dgm:pt modelId="{A209BE78-6943-4F79-8371-C8568EC8143A}" type="parTrans" cxnId="{3E887499-AEE6-45C6-9D32-D4C78BD982EF}">
      <dgm:prSet/>
      <dgm:spPr/>
      <dgm:t>
        <a:bodyPr/>
        <a:lstStyle/>
        <a:p>
          <a:endParaRPr lang="ru-RU"/>
        </a:p>
      </dgm:t>
    </dgm:pt>
    <dgm:pt modelId="{6BA34FDF-BE92-440C-A55D-E178656E2BA5}" type="sibTrans" cxnId="{3E887499-AEE6-45C6-9D32-D4C78BD982EF}">
      <dgm:prSet/>
      <dgm:spPr/>
      <dgm:t>
        <a:bodyPr/>
        <a:lstStyle/>
        <a:p>
          <a:endParaRPr lang="ru-RU"/>
        </a:p>
      </dgm:t>
    </dgm:pt>
    <dgm:pt modelId="{B494CD09-C0AC-4A04-AFE2-5BF45F3AA44D}">
      <dgm:prSet phldrT="[Текст]" custT="1"/>
      <dgm:spPr/>
      <dgm:t>
        <a:bodyPr/>
        <a:lstStyle/>
        <a:p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Ұлттық діндер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–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бір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ғана халық немесе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мемлекетпен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шектелген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,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сол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халықтың ұлттық дәстүріне негізделген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, тек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бір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ұлттың мүддесін көздейтін  діндер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Үнді діндері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,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даосизм,синтоизм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еж.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өркениет діндері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және 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т.б.</a:t>
          </a:r>
          <a:endParaRPr lang="ru-RU" sz="1600" dirty="0"/>
        </a:p>
      </dgm:t>
    </dgm:pt>
    <dgm:pt modelId="{4AF720E4-2039-4C18-AC57-3594D657313B}" type="parTrans" cxnId="{9DED5B2E-D5C4-4444-913D-3E56563EE391}">
      <dgm:prSet/>
      <dgm:spPr/>
      <dgm:t>
        <a:bodyPr/>
        <a:lstStyle/>
        <a:p>
          <a:endParaRPr lang="ru-RU"/>
        </a:p>
      </dgm:t>
    </dgm:pt>
    <dgm:pt modelId="{DD35C191-8F0E-4EB4-8EB9-186D3B95CBC2}" type="sibTrans" cxnId="{9DED5B2E-D5C4-4444-913D-3E56563EE391}">
      <dgm:prSet/>
      <dgm:spPr/>
      <dgm:t>
        <a:bodyPr/>
        <a:lstStyle/>
        <a:p>
          <a:endParaRPr lang="ru-RU"/>
        </a:p>
      </dgm:t>
    </dgm:pt>
    <dgm:pt modelId="{438D9992-B04D-41C2-97FA-6A89C8E6A87F}">
      <dgm:prSet phldrT="[Текст]" custT="1"/>
      <dgm:spPr/>
      <dgm:t>
        <a:bodyPr/>
        <a:lstStyle/>
        <a:p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Діни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сенімнің көне нысандары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-  Тотем, фетиш , анимизм ,магия ,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шамандық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және көне діни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табынушылық ғұрыптары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600" dirty="0"/>
        </a:p>
      </dgm:t>
    </dgm:pt>
    <dgm:pt modelId="{CF86A5D9-F815-4B8F-B9D7-2FE14DC4555B}" type="parTrans" cxnId="{98AD622D-63C2-4AAA-A132-B23438EF4A79}">
      <dgm:prSet/>
      <dgm:spPr/>
      <dgm:t>
        <a:bodyPr/>
        <a:lstStyle/>
        <a:p>
          <a:endParaRPr lang="ru-RU"/>
        </a:p>
      </dgm:t>
    </dgm:pt>
    <dgm:pt modelId="{248FDDD3-ACE3-48E8-83FD-BCD4476E487E}" type="sibTrans" cxnId="{98AD622D-63C2-4AAA-A132-B23438EF4A79}">
      <dgm:prSet/>
      <dgm:spPr/>
      <dgm:t>
        <a:bodyPr/>
        <a:lstStyle/>
        <a:p>
          <a:endParaRPr lang="ru-RU"/>
        </a:p>
      </dgm:t>
    </dgm:pt>
    <dgm:pt modelId="{494DEAC4-7F16-4EFB-896F-CE92691F704D}">
      <dgm:prSet phldrT="[Текст]" custT="1"/>
      <dgm:spPr/>
      <dgm:t>
        <a:bodyPr/>
        <a:lstStyle/>
        <a:p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Ұлттық діндер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–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бір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ғана халық немесе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мемлекетпен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шектелген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,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сол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халықтың ұлттық дәстүріне негізделген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, тек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бір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ұлттың мүддесін көздейтін  діндер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Үнді діндері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,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даосизм,синтоизм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еж.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өркениет діндері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және 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т.б.</a:t>
          </a:r>
          <a:endParaRPr lang="ru-RU" sz="1600" b="1" dirty="0"/>
        </a:p>
      </dgm:t>
    </dgm:pt>
    <dgm:pt modelId="{07633AEE-D8D1-41E4-8588-7DE943761B5C}" type="parTrans" cxnId="{38F93B62-DC01-4541-8470-FFEABEC7020A}">
      <dgm:prSet/>
      <dgm:spPr/>
      <dgm:t>
        <a:bodyPr/>
        <a:lstStyle/>
        <a:p>
          <a:endParaRPr lang="ru-RU"/>
        </a:p>
      </dgm:t>
    </dgm:pt>
    <dgm:pt modelId="{B6A0ACA6-4EFD-46FB-B629-BD472F7B9834}" type="sibTrans" cxnId="{38F93B62-DC01-4541-8470-FFEABEC7020A}">
      <dgm:prSet/>
      <dgm:spPr/>
      <dgm:t>
        <a:bodyPr/>
        <a:lstStyle/>
        <a:p>
          <a:endParaRPr lang="ru-RU"/>
        </a:p>
      </dgm:t>
    </dgm:pt>
    <dgm:pt modelId="{B30E0E6C-3748-4AD2-8854-088132FAEDC2}">
      <dgm:prSet phldrT="[Текст]" custT="1"/>
      <dgm:spPr/>
      <dgm:t>
        <a:bodyPr/>
        <a:lstStyle/>
        <a:p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Дәстүрлі емес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діни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қозғалыстар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(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діндер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) –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соңғы кездерде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пайда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болған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шығу тегінен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ұлттық немесе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әлемдік діндерден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бөлініп шыққан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бірақ қазір қайнарынан байланысын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үзген ,өзіндік ерекшелік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пен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әмбебаптыққа ұмтылатын жаңадан шығып жатқан діни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сенімдер.Олар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әлеуметтік тұрғыда діни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секта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деп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аталады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400" dirty="0"/>
        </a:p>
      </dgm:t>
    </dgm:pt>
    <dgm:pt modelId="{3968035A-1FA3-4505-BFC4-D060D7069F32}" type="parTrans" cxnId="{A7E377DB-58C0-4A44-A397-FAB5BB27D6B8}">
      <dgm:prSet/>
      <dgm:spPr/>
      <dgm:t>
        <a:bodyPr/>
        <a:lstStyle/>
        <a:p>
          <a:endParaRPr lang="ru-RU"/>
        </a:p>
      </dgm:t>
    </dgm:pt>
    <dgm:pt modelId="{900772F0-6314-4F52-B01E-62102CADA0ED}" type="sibTrans" cxnId="{A7E377DB-58C0-4A44-A397-FAB5BB27D6B8}">
      <dgm:prSet/>
      <dgm:spPr/>
      <dgm:t>
        <a:bodyPr/>
        <a:lstStyle/>
        <a:p>
          <a:endParaRPr lang="ru-RU"/>
        </a:p>
      </dgm:t>
    </dgm:pt>
    <dgm:pt modelId="{1A0002EB-580F-44C0-A7BA-723C326FB1AE}">
      <dgm:prSet/>
      <dgm:spPr/>
      <dgm:t>
        <a:bodyPr/>
        <a:lstStyle/>
        <a:p>
          <a:endParaRPr lang="ru-RU"/>
        </a:p>
      </dgm:t>
    </dgm:pt>
    <dgm:pt modelId="{B8CA5FD1-1098-4ED0-A696-8C78C7E49D8A}" type="parTrans" cxnId="{A28A23B8-3E8F-4841-9ABA-1DF6C9573EE1}">
      <dgm:prSet/>
      <dgm:spPr/>
      <dgm:t>
        <a:bodyPr/>
        <a:lstStyle/>
        <a:p>
          <a:endParaRPr lang="ru-RU"/>
        </a:p>
      </dgm:t>
    </dgm:pt>
    <dgm:pt modelId="{13ABE687-78A3-40A7-9624-1C1A99A82DDF}" type="sibTrans" cxnId="{A28A23B8-3E8F-4841-9ABA-1DF6C9573EE1}">
      <dgm:prSet/>
      <dgm:spPr/>
      <dgm:t>
        <a:bodyPr/>
        <a:lstStyle/>
        <a:p>
          <a:endParaRPr lang="ru-RU"/>
        </a:p>
      </dgm:t>
    </dgm:pt>
    <dgm:pt modelId="{DD95EFE6-626F-4932-85E6-FF939DAC2B26}" type="pres">
      <dgm:prSet presAssocID="{E6209B2C-1E10-4F84-B972-CF63C7B82AB2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851FC32-745A-47ED-AE14-66D9531E3055}" type="pres">
      <dgm:prSet presAssocID="{E6209B2C-1E10-4F84-B972-CF63C7B82AB2}" presName="matrix" presStyleCnt="0"/>
      <dgm:spPr/>
    </dgm:pt>
    <dgm:pt modelId="{3C34C1AF-BD7A-4CB0-9056-01699BA82215}" type="pres">
      <dgm:prSet presAssocID="{E6209B2C-1E10-4F84-B972-CF63C7B82AB2}" presName="tile1" presStyleLbl="node1" presStyleIdx="0" presStyleCnt="4"/>
      <dgm:spPr/>
      <dgm:t>
        <a:bodyPr/>
        <a:lstStyle/>
        <a:p>
          <a:endParaRPr lang="ru-RU"/>
        </a:p>
      </dgm:t>
    </dgm:pt>
    <dgm:pt modelId="{1C1D9BA2-DD20-4C65-B95B-7BBDB91FD121}" type="pres">
      <dgm:prSet presAssocID="{E6209B2C-1E10-4F84-B972-CF63C7B82AB2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B44714-813D-44FE-8B51-1811174DC522}" type="pres">
      <dgm:prSet presAssocID="{E6209B2C-1E10-4F84-B972-CF63C7B82AB2}" presName="tile2" presStyleLbl="node1" presStyleIdx="1" presStyleCnt="4" custLinFactNeighborY="-1954"/>
      <dgm:spPr/>
      <dgm:t>
        <a:bodyPr/>
        <a:lstStyle/>
        <a:p>
          <a:endParaRPr lang="ru-RU"/>
        </a:p>
      </dgm:t>
    </dgm:pt>
    <dgm:pt modelId="{C82B9E00-4F06-414B-BE4C-5272674AE08B}" type="pres">
      <dgm:prSet presAssocID="{E6209B2C-1E10-4F84-B972-CF63C7B82AB2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FC7B68-A5AE-40D4-B940-ECCDA6447CA4}" type="pres">
      <dgm:prSet presAssocID="{E6209B2C-1E10-4F84-B972-CF63C7B82AB2}" presName="tile3" presStyleLbl="node1" presStyleIdx="2" presStyleCnt="4"/>
      <dgm:spPr/>
      <dgm:t>
        <a:bodyPr/>
        <a:lstStyle/>
        <a:p>
          <a:endParaRPr lang="ru-RU"/>
        </a:p>
      </dgm:t>
    </dgm:pt>
    <dgm:pt modelId="{B0C44F05-DC32-41FC-B384-342083107EC4}" type="pres">
      <dgm:prSet presAssocID="{E6209B2C-1E10-4F84-B972-CF63C7B82AB2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127556-CB65-4F41-9823-F516B7BC9570}" type="pres">
      <dgm:prSet presAssocID="{E6209B2C-1E10-4F84-B972-CF63C7B82AB2}" presName="tile4" presStyleLbl="node1" presStyleIdx="3" presStyleCnt="4"/>
      <dgm:spPr/>
      <dgm:t>
        <a:bodyPr/>
        <a:lstStyle/>
        <a:p>
          <a:endParaRPr lang="ru-RU"/>
        </a:p>
      </dgm:t>
    </dgm:pt>
    <dgm:pt modelId="{C9316684-6D1F-471A-92B0-1398509D7D85}" type="pres">
      <dgm:prSet presAssocID="{E6209B2C-1E10-4F84-B972-CF63C7B82AB2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FB847C-7151-4D29-8BC2-19B29A7DCF49}" type="pres">
      <dgm:prSet presAssocID="{E6209B2C-1E10-4F84-B972-CF63C7B82AB2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19FDD509-4045-4578-9202-C9B27449B4C5}" type="presOf" srcId="{CAA4ABCF-3B08-4802-A474-5247D5B911A6}" destId="{13FB847C-7151-4D29-8BC2-19B29A7DCF49}" srcOrd="0" destOrd="0" presId="urn:microsoft.com/office/officeart/2005/8/layout/matrix1"/>
    <dgm:cxn modelId="{EFA3F378-A78B-4712-BCCB-B0E2E008D36F}" type="presOf" srcId="{E6209B2C-1E10-4F84-B972-CF63C7B82AB2}" destId="{DD95EFE6-626F-4932-85E6-FF939DAC2B26}" srcOrd="0" destOrd="0" presId="urn:microsoft.com/office/officeart/2005/8/layout/matrix1"/>
    <dgm:cxn modelId="{746C51C1-9490-4455-A302-AD6FAC2DC2B5}" type="presOf" srcId="{494DEAC4-7F16-4EFB-896F-CE92691F704D}" destId="{B0C44F05-DC32-41FC-B384-342083107EC4}" srcOrd="1" destOrd="0" presId="urn:microsoft.com/office/officeart/2005/8/layout/matrix1"/>
    <dgm:cxn modelId="{A7E377DB-58C0-4A44-A397-FAB5BB27D6B8}" srcId="{CAA4ABCF-3B08-4802-A474-5247D5B911A6}" destId="{B30E0E6C-3748-4AD2-8854-088132FAEDC2}" srcOrd="3" destOrd="0" parTransId="{3968035A-1FA3-4505-BFC4-D060D7069F32}" sibTransId="{900772F0-6314-4F52-B01E-62102CADA0ED}"/>
    <dgm:cxn modelId="{98AD622D-63C2-4AAA-A132-B23438EF4A79}" srcId="{CAA4ABCF-3B08-4802-A474-5247D5B911A6}" destId="{438D9992-B04D-41C2-97FA-6A89C8E6A87F}" srcOrd="1" destOrd="0" parTransId="{CF86A5D9-F815-4B8F-B9D7-2FE14DC4555B}" sibTransId="{248FDDD3-ACE3-48E8-83FD-BCD4476E487E}"/>
    <dgm:cxn modelId="{8D29DF79-AB6F-412F-94AE-5219AC4B781C}" type="presOf" srcId="{438D9992-B04D-41C2-97FA-6A89C8E6A87F}" destId="{54B44714-813D-44FE-8B51-1811174DC522}" srcOrd="0" destOrd="0" presId="urn:microsoft.com/office/officeart/2005/8/layout/matrix1"/>
    <dgm:cxn modelId="{A4EF1846-1D01-4CAF-9C9B-960946C14F0E}" type="presOf" srcId="{494DEAC4-7F16-4EFB-896F-CE92691F704D}" destId="{99FC7B68-A5AE-40D4-B940-ECCDA6447CA4}" srcOrd="0" destOrd="0" presId="urn:microsoft.com/office/officeart/2005/8/layout/matrix1"/>
    <dgm:cxn modelId="{3BEF428E-BB85-4EA7-8319-B5C08600A04D}" type="presOf" srcId="{438D9992-B04D-41C2-97FA-6A89C8E6A87F}" destId="{C82B9E00-4F06-414B-BE4C-5272674AE08B}" srcOrd="1" destOrd="0" presId="urn:microsoft.com/office/officeart/2005/8/layout/matrix1"/>
    <dgm:cxn modelId="{D63481EC-9077-4647-9D72-F57BA24D6D33}" type="presOf" srcId="{B494CD09-C0AC-4A04-AFE2-5BF45F3AA44D}" destId="{3C34C1AF-BD7A-4CB0-9056-01699BA82215}" srcOrd="0" destOrd="0" presId="urn:microsoft.com/office/officeart/2005/8/layout/matrix1"/>
    <dgm:cxn modelId="{2E3465D5-2874-498A-BF6B-670A53A8C83B}" type="presOf" srcId="{B494CD09-C0AC-4A04-AFE2-5BF45F3AA44D}" destId="{1C1D9BA2-DD20-4C65-B95B-7BBDB91FD121}" srcOrd="1" destOrd="0" presId="urn:microsoft.com/office/officeart/2005/8/layout/matrix1"/>
    <dgm:cxn modelId="{9DED5B2E-D5C4-4444-913D-3E56563EE391}" srcId="{CAA4ABCF-3B08-4802-A474-5247D5B911A6}" destId="{B494CD09-C0AC-4A04-AFE2-5BF45F3AA44D}" srcOrd="0" destOrd="0" parTransId="{4AF720E4-2039-4C18-AC57-3594D657313B}" sibTransId="{DD35C191-8F0E-4EB4-8EB9-186D3B95CBC2}"/>
    <dgm:cxn modelId="{A28A23B8-3E8F-4841-9ABA-1DF6C9573EE1}" srcId="{E6209B2C-1E10-4F84-B972-CF63C7B82AB2}" destId="{1A0002EB-580F-44C0-A7BA-723C326FB1AE}" srcOrd="1" destOrd="0" parTransId="{B8CA5FD1-1098-4ED0-A696-8C78C7E49D8A}" sibTransId="{13ABE687-78A3-40A7-9624-1C1A99A82DDF}"/>
    <dgm:cxn modelId="{3E887499-AEE6-45C6-9D32-D4C78BD982EF}" srcId="{E6209B2C-1E10-4F84-B972-CF63C7B82AB2}" destId="{CAA4ABCF-3B08-4802-A474-5247D5B911A6}" srcOrd="0" destOrd="0" parTransId="{A209BE78-6943-4F79-8371-C8568EC8143A}" sibTransId="{6BA34FDF-BE92-440C-A55D-E178656E2BA5}"/>
    <dgm:cxn modelId="{A684A832-0F13-4BF8-B6EC-168CDF5A4BE6}" type="presOf" srcId="{B30E0E6C-3748-4AD2-8854-088132FAEDC2}" destId="{C9316684-6D1F-471A-92B0-1398509D7D85}" srcOrd="1" destOrd="0" presId="urn:microsoft.com/office/officeart/2005/8/layout/matrix1"/>
    <dgm:cxn modelId="{38F93B62-DC01-4541-8470-FFEABEC7020A}" srcId="{CAA4ABCF-3B08-4802-A474-5247D5B911A6}" destId="{494DEAC4-7F16-4EFB-896F-CE92691F704D}" srcOrd="2" destOrd="0" parTransId="{07633AEE-D8D1-41E4-8588-7DE943761B5C}" sibTransId="{B6A0ACA6-4EFD-46FB-B629-BD472F7B9834}"/>
    <dgm:cxn modelId="{DE2F3215-14D7-4EF3-8FE8-BA6FD5DA5C6E}" type="presOf" srcId="{B30E0E6C-3748-4AD2-8854-088132FAEDC2}" destId="{27127556-CB65-4F41-9823-F516B7BC9570}" srcOrd="0" destOrd="0" presId="urn:microsoft.com/office/officeart/2005/8/layout/matrix1"/>
    <dgm:cxn modelId="{451BBB91-9913-490C-98B8-7CE3CA25C735}" type="presParOf" srcId="{DD95EFE6-626F-4932-85E6-FF939DAC2B26}" destId="{F851FC32-745A-47ED-AE14-66D9531E3055}" srcOrd="0" destOrd="0" presId="urn:microsoft.com/office/officeart/2005/8/layout/matrix1"/>
    <dgm:cxn modelId="{426EC775-C506-4889-88A7-B17547DCA831}" type="presParOf" srcId="{F851FC32-745A-47ED-AE14-66D9531E3055}" destId="{3C34C1AF-BD7A-4CB0-9056-01699BA82215}" srcOrd="0" destOrd="0" presId="urn:microsoft.com/office/officeart/2005/8/layout/matrix1"/>
    <dgm:cxn modelId="{D4F3E4F5-0D9C-489B-840A-519ADB517996}" type="presParOf" srcId="{F851FC32-745A-47ED-AE14-66D9531E3055}" destId="{1C1D9BA2-DD20-4C65-B95B-7BBDB91FD121}" srcOrd="1" destOrd="0" presId="urn:microsoft.com/office/officeart/2005/8/layout/matrix1"/>
    <dgm:cxn modelId="{069F9160-4AB0-42D2-85B5-E5006478F2F0}" type="presParOf" srcId="{F851FC32-745A-47ED-AE14-66D9531E3055}" destId="{54B44714-813D-44FE-8B51-1811174DC522}" srcOrd="2" destOrd="0" presId="urn:microsoft.com/office/officeart/2005/8/layout/matrix1"/>
    <dgm:cxn modelId="{A23C7B9C-D6B1-4098-82DD-661C3C64AE14}" type="presParOf" srcId="{F851FC32-745A-47ED-AE14-66D9531E3055}" destId="{C82B9E00-4F06-414B-BE4C-5272674AE08B}" srcOrd="3" destOrd="0" presId="urn:microsoft.com/office/officeart/2005/8/layout/matrix1"/>
    <dgm:cxn modelId="{71E344BB-3303-4F39-AE87-2CBB79CF16CC}" type="presParOf" srcId="{F851FC32-745A-47ED-AE14-66D9531E3055}" destId="{99FC7B68-A5AE-40D4-B940-ECCDA6447CA4}" srcOrd="4" destOrd="0" presId="urn:microsoft.com/office/officeart/2005/8/layout/matrix1"/>
    <dgm:cxn modelId="{F8D37132-3203-4294-9B88-76362F0F05D0}" type="presParOf" srcId="{F851FC32-745A-47ED-AE14-66D9531E3055}" destId="{B0C44F05-DC32-41FC-B384-342083107EC4}" srcOrd="5" destOrd="0" presId="urn:microsoft.com/office/officeart/2005/8/layout/matrix1"/>
    <dgm:cxn modelId="{719FA155-EA4B-4B3C-B665-77DE140EB270}" type="presParOf" srcId="{F851FC32-745A-47ED-AE14-66D9531E3055}" destId="{27127556-CB65-4F41-9823-F516B7BC9570}" srcOrd="6" destOrd="0" presId="urn:microsoft.com/office/officeart/2005/8/layout/matrix1"/>
    <dgm:cxn modelId="{939FEA36-A15C-4B2F-AC3E-FA2E95B91819}" type="presParOf" srcId="{F851FC32-745A-47ED-AE14-66D9531E3055}" destId="{C9316684-6D1F-471A-92B0-1398509D7D85}" srcOrd="7" destOrd="0" presId="urn:microsoft.com/office/officeart/2005/8/layout/matrix1"/>
    <dgm:cxn modelId="{BF2B0FF6-F4EF-4C59-BEC9-A09328F76E06}" type="presParOf" srcId="{DD95EFE6-626F-4932-85E6-FF939DAC2B26}" destId="{13FB847C-7151-4D29-8BC2-19B29A7DCF49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363665B-1F83-4858-BFD8-DE60D66E33A7}" type="doc">
      <dgm:prSet loTypeId="urn:microsoft.com/office/officeart/2005/8/layout/chevron2" loCatId="list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81652784-2BD4-412C-8E98-49D460A99DCC}">
      <dgm:prSet phldrT="[Текст]"/>
      <dgm:spPr/>
      <dgm:t>
        <a:bodyPr/>
        <a:lstStyle/>
        <a:p>
          <a:r>
            <a:rPr lang="en-US" dirty="0" smtClean="0"/>
            <a:t>1</a:t>
          </a:r>
          <a:endParaRPr lang="ru-RU" dirty="0"/>
        </a:p>
      </dgm:t>
    </dgm:pt>
    <dgm:pt modelId="{03F0058F-0AE6-430D-8060-0653F5376F01}" type="parTrans" cxnId="{29E25CE1-649B-4DC3-95AC-2B68A128BD75}">
      <dgm:prSet/>
      <dgm:spPr/>
      <dgm:t>
        <a:bodyPr/>
        <a:lstStyle/>
        <a:p>
          <a:endParaRPr lang="ru-RU"/>
        </a:p>
      </dgm:t>
    </dgm:pt>
    <dgm:pt modelId="{DE70F63C-AA93-4F98-BD79-9B2CA916864A}" type="sibTrans" cxnId="{29E25CE1-649B-4DC3-95AC-2B68A128BD75}">
      <dgm:prSet/>
      <dgm:spPr/>
      <dgm:t>
        <a:bodyPr/>
        <a:lstStyle/>
        <a:p>
          <a:endParaRPr lang="ru-RU"/>
        </a:p>
      </dgm:t>
    </dgm:pt>
    <dgm:pt modelId="{0B26F754-B422-4CC7-9C1E-E4332F05D9F6}">
      <dgm:prSet phldrT="[Текст]"/>
      <dgm:spPr/>
      <dgm:t>
        <a:bodyPr/>
        <a:lstStyle/>
        <a:p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Илахи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(құдайлық 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)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діндер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dirty="0"/>
        </a:p>
      </dgm:t>
    </dgm:pt>
    <dgm:pt modelId="{576CD8EA-8941-465F-94AA-5667ADAB3413}" type="parTrans" cxnId="{3E4DDE50-C45D-4E2C-B98C-6891872A3D01}">
      <dgm:prSet/>
      <dgm:spPr/>
      <dgm:t>
        <a:bodyPr/>
        <a:lstStyle/>
        <a:p>
          <a:endParaRPr lang="ru-RU"/>
        </a:p>
      </dgm:t>
    </dgm:pt>
    <dgm:pt modelId="{AD53EE0D-FE23-49C5-845A-F19670D7D5DA}" type="sibTrans" cxnId="{3E4DDE50-C45D-4E2C-B98C-6891872A3D01}">
      <dgm:prSet/>
      <dgm:spPr/>
      <dgm:t>
        <a:bodyPr/>
        <a:lstStyle/>
        <a:p>
          <a:endParaRPr lang="ru-RU"/>
        </a:p>
      </dgm:t>
    </dgm:pt>
    <dgm:pt modelId="{F0CB3ADE-ED37-40CF-84CC-E340BBB58D02}">
      <dgm:prSet phldrT="[Текст]"/>
      <dgm:spPr/>
      <dgm:t>
        <a:bodyPr/>
        <a:lstStyle/>
        <a:p>
          <a:r>
            <a:rPr lang="en-US" dirty="0" smtClean="0"/>
            <a:t>2</a:t>
          </a:r>
          <a:endParaRPr lang="ru-RU" dirty="0"/>
        </a:p>
      </dgm:t>
    </dgm:pt>
    <dgm:pt modelId="{A00C3F88-51C4-4CD9-BED1-B00065387171}" type="parTrans" cxnId="{FCE26CF2-AB5B-4702-9375-295E0653ECEB}">
      <dgm:prSet/>
      <dgm:spPr/>
      <dgm:t>
        <a:bodyPr/>
        <a:lstStyle/>
        <a:p>
          <a:endParaRPr lang="ru-RU"/>
        </a:p>
      </dgm:t>
    </dgm:pt>
    <dgm:pt modelId="{5716426D-C099-4D17-AD0A-44AE1C855E36}" type="sibTrans" cxnId="{FCE26CF2-AB5B-4702-9375-295E0653ECEB}">
      <dgm:prSet/>
      <dgm:spPr/>
      <dgm:t>
        <a:bodyPr/>
        <a:lstStyle/>
        <a:p>
          <a:endParaRPr lang="ru-RU"/>
        </a:p>
      </dgm:t>
    </dgm:pt>
    <dgm:pt modelId="{AC59414D-5A04-4E44-8374-A6A966CCBBDF}">
      <dgm:prSet phldrT="[Текст]"/>
      <dgm:spPr/>
      <dgm:t>
        <a:bodyPr/>
        <a:lstStyle/>
        <a:p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Батыл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діндер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dirty="0"/>
        </a:p>
      </dgm:t>
    </dgm:pt>
    <dgm:pt modelId="{658EF40F-5314-4BE5-B73C-D69532309806}" type="parTrans" cxnId="{5FDBD05F-5B09-484F-8715-6E954B2BF190}">
      <dgm:prSet/>
      <dgm:spPr/>
      <dgm:t>
        <a:bodyPr/>
        <a:lstStyle/>
        <a:p>
          <a:endParaRPr lang="ru-RU"/>
        </a:p>
      </dgm:t>
    </dgm:pt>
    <dgm:pt modelId="{DE4D0DDB-936F-4BB1-8D04-3861C30D1362}" type="sibTrans" cxnId="{5FDBD05F-5B09-484F-8715-6E954B2BF190}">
      <dgm:prSet/>
      <dgm:spPr/>
      <dgm:t>
        <a:bodyPr/>
        <a:lstStyle/>
        <a:p>
          <a:endParaRPr lang="ru-RU"/>
        </a:p>
      </dgm:t>
    </dgm:pt>
    <dgm:pt modelId="{DC58AC7E-490F-4D18-A4A4-C14A02AA00D8}" type="pres">
      <dgm:prSet presAssocID="{6363665B-1F83-4858-BFD8-DE60D66E33A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FD560E9-8DA0-4583-B1C5-155512F6E53D}" type="pres">
      <dgm:prSet presAssocID="{81652784-2BD4-412C-8E98-49D460A99DCC}" presName="composite" presStyleCnt="0"/>
      <dgm:spPr/>
    </dgm:pt>
    <dgm:pt modelId="{C6134FCF-D4C0-46C6-9FD1-E75B881EA7FF}" type="pres">
      <dgm:prSet presAssocID="{81652784-2BD4-412C-8E98-49D460A99DCC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EF1D70-0291-4340-BCD2-B20C16DFDB2E}" type="pres">
      <dgm:prSet presAssocID="{81652784-2BD4-412C-8E98-49D460A99DCC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51CEB7-56A9-4467-A664-83309DCFA6EC}" type="pres">
      <dgm:prSet presAssocID="{DE70F63C-AA93-4F98-BD79-9B2CA916864A}" presName="sp" presStyleCnt="0"/>
      <dgm:spPr/>
    </dgm:pt>
    <dgm:pt modelId="{E5B35862-97B6-4587-BD26-28E6755D9E27}" type="pres">
      <dgm:prSet presAssocID="{F0CB3ADE-ED37-40CF-84CC-E340BBB58D02}" presName="composite" presStyleCnt="0"/>
      <dgm:spPr/>
    </dgm:pt>
    <dgm:pt modelId="{737BA20E-70BF-44FF-8577-2D644D79B49E}" type="pres">
      <dgm:prSet presAssocID="{F0CB3ADE-ED37-40CF-84CC-E340BBB58D02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168A9F-9887-4A15-A3DC-4A339D753A3A}" type="pres">
      <dgm:prSet presAssocID="{F0CB3ADE-ED37-40CF-84CC-E340BBB58D02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9FDE4E8-EB83-4FE1-A33E-0E67F81AF653}" type="presOf" srcId="{81652784-2BD4-412C-8E98-49D460A99DCC}" destId="{C6134FCF-D4C0-46C6-9FD1-E75B881EA7FF}" srcOrd="0" destOrd="0" presId="urn:microsoft.com/office/officeart/2005/8/layout/chevron2"/>
    <dgm:cxn modelId="{29E25CE1-649B-4DC3-95AC-2B68A128BD75}" srcId="{6363665B-1F83-4858-BFD8-DE60D66E33A7}" destId="{81652784-2BD4-412C-8E98-49D460A99DCC}" srcOrd="0" destOrd="0" parTransId="{03F0058F-0AE6-430D-8060-0653F5376F01}" sibTransId="{DE70F63C-AA93-4F98-BD79-9B2CA916864A}"/>
    <dgm:cxn modelId="{3E4DDE50-C45D-4E2C-B98C-6891872A3D01}" srcId="{81652784-2BD4-412C-8E98-49D460A99DCC}" destId="{0B26F754-B422-4CC7-9C1E-E4332F05D9F6}" srcOrd="0" destOrd="0" parTransId="{576CD8EA-8941-465F-94AA-5667ADAB3413}" sibTransId="{AD53EE0D-FE23-49C5-845A-F19670D7D5DA}"/>
    <dgm:cxn modelId="{724DD5B0-95A1-4556-9A79-BCA98044B3C1}" type="presOf" srcId="{AC59414D-5A04-4E44-8374-A6A966CCBBDF}" destId="{87168A9F-9887-4A15-A3DC-4A339D753A3A}" srcOrd="0" destOrd="0" presId="urn:microsoft.com/office/officeart/2005/8/layout/chevron2"/>
    <dgm:cxn modelId="{5FDBD05F-5B09-484F-8715-6E954B2BF190}" srcId="{F0CB3ADE-ED37-40CF-84CC-E340BBB58D02}" destId="{AC59414D-5A04-4E44-8374-A6A966CCBBDF}" srcOrd="0" destOrd="0" parTransId="{658EF40F-5314-4BE5-B73C-D69532309806}" sibTransId="{DE4D0DDB-936F-4BB1-8D04-3861C30D1362}"/>
    <dgm:cxn modelId="{E628085B-AAFF-47F3-BDCF-A6A367E31C34}" type="presOf" srcId="{F0CB3ADE-ED37-40CF-84CC-E340BBB58D02}" destId="{737BA20E-70BF-44FF-8577-2D644D79B49E}" srcOrd="0" destOrd="0" presId="urn:microsoft.com/office/officeart/2005/8/layout/chevron2"/>
    <dgm:cxn modelId="{958375A9-B6E8-47EE-A674-B1A980A60C73}" type="presOf" srcId="{0B26F754-B422-4CC7-9C1E-E4332F05D9F6}" destId="{C6EF1D70-0291-4340-BCD2-B20C16DFDB2E}" srcOrd="0" destOrd="0" presId="urn:microsoft.com/office/officeart/2005/8/layout/chevron2"/>
    <dgm:cxn modelId="{FCE26CF2-AB5B-4702-9375-295E0653ECEB}" srcId="{6363665B-1F83-4858-BFD8-DE60D66E33A7}" destId="{F0CB3ADE-ED37-40CF-84CC-E340BBB58D02}" srcOrd="1" destOrd="0" parTransId="{A00C3F88-51C4-4CD9-BED1-B00065387171}" sibTransId="{5716426D-C099-4D17-AD0A-44AE1C855E36}"/>
    <dgm:cxn modelId="{0D21EEB2-2D49-4777-89D4-689632E5FBED}" type="presOf" srcId="{6363665B-1F83-4858-BFD8-DE60D66E33A7}" destId="{DC58AC7E-490F-4D18-A4A4-C14A02AA00D8}" srcOrd="0" destOrd="0" presId="urn:microsoft.com/office/officeart/2005/8/layout/chevron2"/>
    <dgm:cxn modelId="{B5A183C0-E3AD-4685-B29B-888A24862E9A}" type="presParOf" srcId="{DC58AC7E-490F-4D18-A4A4-C14A02AA00D8}" destId="{CFD560E9-8DA0-4583-B1C5-155512F6E53D}" srcOrd="0" destOrd="0" presId="urn:microsoft.com/office/officeart/2005/8/layout/chevron2"/>
    <dgm:cxn modelId="{9D75B1AD-6D61-492F-A25C-BB81279227DD}" type="presParOf" srcId="{CFD560E9-8DA0-4583-B1C5-155512F6E53D}" destId="{C6134FCF-D4C0-46C6-9FD1-E75B881EA7FF}" srcOrd="0" destOrd="0" presId="urn:microsoft.com/office/officeart/2005/8/layout/chevron2"/>
    <dgm:cxn modelId="{F48D1C07-E278-4CBE-BAB3-97382CEA35B7}" type="presParOf" srcId="{CFD560E9-8DA0-4583-B1C5-155512F6E53D}" destId="{C6EF1D70-0291-4340-BCD2-B20C16DFDB2E}" srcOrd="1" destOrd="0" presId="urn:microsoft.com/office/officeart/2005/8/layout/chevron2"/>
    <dgm:cxn modelId="{75290143-DEA2-4D11-BD6C-71F2A615ECB8}" type="presParOf" srcId="{DC58AC7E-490F-4D18-A4A4-C14A02AA00D8}" destId="{5551CEB7-56A9-4467-A664-83309DCFA6EC}" srcOrd="1" destOrd="0" presId="urn:microsoft.com/office/officeart/2005/8/layout/chevron2"/>
    <dgm:cxn modelId="{3887F8E4-C219-4152-97BC-54CE40603D93}" type="presParOf" srcId="{DC58AC7E-490F-4D18-A4A4-C14A02AA00D8}" destId="{E5B35862-97B6-4587-BD26-28E6755D9E27}" srcOrd="2" destOrd="0" presId="urn:microsoft.com/office/officeart/2005/8/layout/chevron2"/>
    <dgm:cxn modelId="{623DE163-E023-44C4-87E8-9864E2F0F1B6}" type="presParOf" srcId="{E5B35862-97B6-4587-BD26-28E6755D9E27}" destId="{737BA20E-70BF-44FF-8577-2D644D79B49E}" srcOrd="0" destOrd="0" presId="urn:microsoft.com/office/officeart/2005/8/layout/chevron2"/>
    <dgm:cxn modelId="{7DC41823-A357-4A5B-A801-7800D33CB41A}" type="presParOf" srcId="{E5B35862-97B6-4587-BD26-28E6755D9E27}" destId="{87168A9F-9887-4A15-A3DC-4A339D753A3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6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6A71344F-8365-499C-8E83-E6844B276659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l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68AB6FC-56AB-4930-88BF-94D3AC92AC79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1393A-98A8-472C-B5B8-113890BCCB59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BA420-E2AB-4CDD-A103-1991771052C3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5B4A7-D317-4E58-857E-54FFBC8744BB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75966-CE0E-436C-B1BE-440E6D1A4C4E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547FDF4-DB04-4C3A-B461-D20E0055BAE8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E9A7EDA-4D3E-4A41-A5BE-22AF2FC22571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53954-B150-4984-8A96-0ACA12A0A2FF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ECDBC-4F12-41AE-BE22-B7104C17A891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D61C5F-FA2F-4715-8B18-2F61950491E2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EF0061E-87DB-4ADF-9042-2367D5FC133F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8B717-7E7D-4937-B09B-ED83E434B64B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ACDDD-BCAC-47D8-97EE-D222FDAA5386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43D68-D16D-4575-8574-48F7F1D2D3A2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25A0C-8805-4D02-83E9-BD02FE4E5026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D970D-5B9E-4CA5-9E0E-0CC48710C22B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F48A3-909D-470D-8B90-9C51953E3755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6313A3F-3E90-4C0D-8A3D-B0C9F263C196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53DFB4C-508C-4647-8F31-60259EC246DE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ADCAA-0966-47D0-8C56-FB697BD5951E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D5512-A250-409A-8CDA-7AC9BF647DAC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02CF0-237E-432E-A15C-F0C1D5BFB3DF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B7770-8E68-4F77-9AEF-978F566FE052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3F546CB-A692-4EB5-94D6-A94B99348679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4FAD260-B750-406A-8434-F5D420007787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530C6-9225-41CF-A458-3CE02A79D2E1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27900-621D-4B81-8C06-A071E6A6EB76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F53E7-C3AC-4963-8996-3D7A7265094B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0C438-421C-431D-8BE0-1448D068687E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17AEE4-848D-4153-9DC9-1827176F62D0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ABE8A0E-FB50-44CE-A913-27CCA1EAE7B9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C41F5-2659-43F1-BE6E-030BF0A95F3B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39FD83-29EF-4097-BB2F-C814B4434EA3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BE4C570-E0D6-4F22-8262-371DD2AA644D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B173AE8-45A7-4817-B151-9A28187FC7EB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48C83-0238-4A7B-9CD3-128FFA1C4765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0FE34-6DF2-4F82-A926-90DD70649651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58DCC-48A6-4EB1-9333-2B22F51428B9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FC94B-EDD3-4649-B12C-C8083D734FD2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437B9-74FF-4143-A4D9-0BCECA06819C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F3198-3B40-4193-9843-DC497031B427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F19097C-E5D5-4354-9F81-1576192CCDA1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DF3124A-0342-4DE5-A43B-B69BBAB49B9B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8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Равнобедренный треугольник 7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10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9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E0D0B8-B26C-48FC-8CD4-8058F85DA7E4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F9706E-FC43-486B-9404-02E2CB080E24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871DA-5FFD-44DE-B524-B3139519EC83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848A3-F3C6-4349-9F1E-925EC21B318C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9CB435F-20C7-46E7-B3B5-13081AD10DFD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DD7FDF4-4FC6-4C5B-9AC2-38A37443D087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D00B7-4C99-4C89-ADFA-F0403D1E9A07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2BEA6-FA7D-4640-9E05-FC59B94702B8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B7DAE-ACC5-48A8-A979-9CC51F1F3EE4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58E8E-7A72-4CBE-822F-DDC6B5C80DF9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1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38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39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оугольник 40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41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Прямоугольник 55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64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65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66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9435227-8E04-4BD8-BE84-9A237CAE050D}" type="datetimeFigureOut">
              <a:rPr lang="en-US"/>
              <a:pPr>
                <a:defRPr/>
              </a:pPr>
              <a:t>5/29/2014</a:t>
            </a:fld>
            <a:endParaRPr lang="en-US" dirty="0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1EFE409-0210-4302-ACC1-006403F5DD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3D3A5-2BDD-4E43-B57D-195FA2FD2372}" type="datetimeFigureOut">
              <a:rPr lang="en-US"/>
              <a:pPr>
                <a:defRPr/>
              </a:pPr>
              <a:t>5/29/2014</a:t>
            </a:fld>
            <a:endParaRPr lang="en-US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73D91-1790-4688-BE6B-3296D2773B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1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1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олилиния 12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олилиния 24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" name="Полилиния 25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9" name="Прямоугольник 6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Прямоугольник 7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Прямоугольник 8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Прямоугольник 9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Прямоугольник 10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Прямоугольник 11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D4B3529-4E26-47C1-BBED-1AF313B0388B}" type="datetimeFigureOut">
              <a:rPr lang="en-US"/>
              <a:pPr>
                <a:defRPr/>
              </a:pPr>
              <a:t>5/29/2014</a:t>
            </a:fld>
            <a:endParaRPr lang="en-US" dirty="0"/>
          </a:p>
        </p:txBody>
      </p:sp>
      <p:sp>
        <p:nvSpPr>
          <p:cNvPr id="2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D30E990-6198-4E7A-B86B-666D4E983F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7ED8671-F210-4796-BF90-2B29C1B35860}" type="datetimeFigureOut">
              <a:rPr lang="en-US"/>
              <a:pPr>
                <a:defRPr/>
              </a:pPr>
              <a:t>5/29/2014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C3B1659-4D67-4A6D-B64D-8F7D98FC3F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24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15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Прямоугольник 16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Прямоугольник 17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8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Прямоугольник 19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Прямоугольник 20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Прямоугольник 21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28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29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1B1C316-52A9-4752-8074-8786EA3901AF}" type="datetimeFigureOut">
              <a:rPr lang="en-US"/>
              <a:pPr>
                <a:defRPr/>
              </a:pPr>
              <a:t>5/29/2014</a:t>
            </a:fld>
            <a:endParaRPr lang="en-US" dirty="0"/>
          </a:p>
        </p:txBody>
      </p:sp>
      <p:sp>
        <p:nvSpPr>
          <p:cNvPr id="1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EFE89A4-280C-42DC-B666-52F6005562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12DC0-7D49-4D09-929A-4F68A573FB82}" type="datetimeFigureOut">
              <a:rPr lang="en-US"/>
              <a:pPr>
                <a:defRPr/>
              </a:pPr>
              <a:t>5/29/2014</a:t>
            </a:fld>
            <a:endParaRPr lang="en-US" dirty="0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C8DD5-4124-48A1-92B3-C3174C0DE3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D7B1B-CDA1-4103-AEAC-C789B7404D60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B8CFA-0DB7-40D8-B983-ACEE5E064212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9DD4AE7-49A2-4897-A19D-2AAACDEF2755}" type="datetimeFigureOut">
              <a:rPr lang="en-US"/>
              <a:pPr>
                <a:defRPr/>
              </a:pPr>
              <a:t>5/29/2014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7E8815C-774E-41F6-89B4-0C67346F19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AFF64-3114-4C11-8789-DCF1CE0049D7}" type="datetimeFigureOut">
              <a:rPr lang="en-US"/>
              <a:pPr>
                <a:defRPr/>
              </a:pPr>
              <a:t>5/29/2014</a:t>
            </a:fld>
            <a:endParaRPr lang="en-US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FCD62-D6AF-4EE9-A709-692B8FAE85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8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Группа 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Прямая соединительная линия 14"/>
            <p:cNvCxnSpPr/>
            <p:nvPr/>
          </p:nvCxnSpPr>
          <p:spPr>
            <a:xfrm rot="16200000">
              <a:off x="6663593" y="13003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15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16"/>
            <p:cNvCxnSpPr/>
            <p:nvPr/>
          </p:nvCxnSpPr>
          <p:spPr>
            <a:xfrm rot="5400000" flipH="1">
              <a:off x="6744513" y="1299332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Группа 13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Прямая соединительная линия 10"/>
            <p:cNvCxnSpPr/>
            <p:nvPr/>
          </p:nvCxnSpPr>
          <p:spPr>
            <a:xfrm rot="16200000">
              <a:off x="6663593" y="13003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1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2"/>
            <p:cNvCxnSpPr/>
            <p:nvPr/>
          </p:nvCxnSpPr>
          <p:spPr>
            <a:xfrm rot="5400000" flipH="1">
              <a:off x="6744513" y="1299332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Группа 17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Прямая соединительная линия 18"/>
            <p:cNvCxnSpPr/>
            <p:nvPr/>
          </p:nvCxnSpPr>
          <p:spPr>
            <a:xfrm rot="16200000">
              <a:off x="6663592" y="1300307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9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20"/>
            <p:cNvCxnSpPr/>
            <p:nvPr/>
          </p:nvCxnSpPr>
          <p:spPr>
            <a:xfrm rot="5400000" flipH="1">
              <a:off x="6744512" y="1299332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F74FAE2-CD30-4B80-84BD-0EF244FEAA19}" type="datetimeFigureOut">
              <a:rPr lang="en-US"/>
              <a:pPr>
                <a:defRPr/>
              </a:pPr>
              <a:t>5/29/2014</a:t>
            </a:fld>
            <a:endParaRPr lang="en-US" dirty="0"/>
          </a:p>
        </p:txBody>
      </p:sp>
      <p:sp>
        <p:nvSpPr>
          <p:cNvPr id="20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CA31C6E-ABB1-4A45-9DB7-DF6F092F43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1B1FC-69D4-4497-810A-F384F5E02994}" type="datetimeFigureOut">
              <a:rPr lang="en-US"/>
              <a:pPr>
                <a:defRPr/>
              </a:pPr>
              <a:t>5/29/2014</a:t>
            </a:fld>
            <a:endParaRPr lang="en-US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5AFFA-8491-4BA1-B04E-9572BD7522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4B0ED-5DC6-4AD5-9AD5-F9B49A69174F}" type="datetimeFigureOut">
              <a:rPr lang="en-US"/>
              <a:pPr>
                <a:defRPr/>
              </a:pPr>
              <a:t>5/29/2014</a:t>
            </a:fld>
            <a:endParaRPr lang="en-US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8FE4C-11EB-4221-B03E-1455B59319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4D290D6-B8DD-415A-B1B0-CEA4D2A580F8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C47AAD4-8798-4E00-858F-41A38CB2B79A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60FEB-74D1-4448-8517-84D3059F2130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1E527-BA3B-4C07-ADDE-A378A402C9D3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394EC79-B8A6-4609-9437-FCE8705F415F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6E681B4-F6DD-4EAA-8932-FB512710CC5A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835C7-D23B-48FB-80F4-22D66883BA83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7C6B4-3EC2-4315-BA97-49B74040343B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22595DA-4927-4D44-8FD8-A415596CEB0A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E66A910-58B9-4B0E-AD38-95D95539B288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A7EB1C-4EB1-4C0D-AB2D-6C0D3215D51F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fld id="{A7AC82B5-31EE-44CA-B1CB-C6AB24A62185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6B6F5-1FD1-438C-A8CF-351E2D5D6FA1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2251C-40F6-4E39-992F-732B04403721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67CB97F-295A-4BAE-BB7A-5F7CC2CCFE40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CF645B0-18FB-4D56-BB4A-FDEDB9B21C5E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0026FD0-E248-4D5A-8C9C-83694809E361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6B43450-80F7-4280-86CE-71F4369F6F00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C624EC7-491E-470D-AE87-B79CE64D8A0C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593E96C-041B-477C-AFEE-B894E22D2B1B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3F45C-7ABD-4125-84C1-316F5FA98F10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0A7D3-7E30-4CE6-91F3-DCF692F85786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8B137-F1AB-41E1-BE7A-3BBDF1B7A577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706B0-73D9-4BD8-894A-CE66CC55E265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9E392-C8B1-4EBA-9004-420A426049A3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26187-3FF6-4700-A87F-30CA11CCC663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211DC-5B50-4961-AF70-94A8E1A4DEEA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6CBF4-E174-4D24-B2FD-CCBEF72933D0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AFF29C46-4367-4F33-9103-D3EABD7E03FD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11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558E2561-8388-475D-BA1F-EA11CF3104FE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B8BDDC2C-51C7-4020-A822-9A5090E16948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11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l">
              <a:defRPr sz="900" smtClean="0"/>
            </a:lvl1pPr>
          </a:lstStyle>
          <a:p>
            <a:pPr>
              <a:defRPr/>
            </a:pPr>
            <a:fld id="{44446CA9-7174-48F9-97EB-DDE60B299EE8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56A6138E-FA3E-4BBA-A601-B50EC80BB9DF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dirty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C72E750D-F476-4A03-A15A-25D1C4762622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63" r:id="rId6"/>
    <p:sldLayoutId id="2147483762" r:id="rId7"/>
    <p:sldLayoutId id="2147483793" r:id="rId8"/>
    <p:sldLayoutId id="2147483794" r:id="rId9"/>
    <p:sldLayoutId id="2147483761" r:id="rId10"/>
    <p:sldLayoutId id="2147483760" r:id="rId11"/>
  </p:sldLayoutIdLst>
  <p:txStyles>
    <p:titleStyle>
      <a:lvl1pPr marL="484188" algn="l" rtl="0" fontAlgn="base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A1C6E6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algn="l" rtl="0" fontAlgn="base">
        <a:spcBef>
          <a:spcPct val="0"/>
        </a:spcBef>
        <a:spcAft>
          <a:spcPct val="0"/>
        </a:spcAft>
        <a:defRPr sz="4200">
          <a:solidFill>
            <a:srgbClr val="A1C6E6"/>
          </a:solidFill>
          <a:latin typeface="Century Gothic" pitchFamily="34" charset="0"/>
        </a:defRPr>
      </a:lvl2pPr>
      <a:lvl3pPr marL="484188" algn="l" rtl="0" fontAlgn="base">
        <a:spcBef>
          <a:spcPct val="0"/>
        </a:spcBef>
        <a:spcAft>
          <a:spcPct val="0"/>
        </a:spcAft>
        <a:defRPr sz="4200">
          <a:solidFill>
            <a:srgbClr val="A1C6E6"/>
          </a:solidFill>
          <a:latin typeface="Century Gothic" pitchFamily="34" charset="0"/>
        </a:defRPr>
      </a:lvl3pPr>
      <a:lvl4pPr marL="484188" algn="l" rtl="0" fontAlgn="base">
        <a:spcBef>
          <a:spcPct val="0"/>
        </a:spcBef>
        <a:spcAft>
          <a:spcPct val="0"/>
        </a:spcAft>
        <a:defRPr sz="4200">
          <a:solidFill>
            <a:srgbClr val="A1C6E6"/>
          </a:solidFill>
          <a:latin typeface="Century Gothic" pitchFamily="34" charset="0"/>
        </a:defRPr>
      </a:lvl4pPr>
      <a:lvl5pPr marL="484188" algn="l" rtl="0" fontAlgn="base">
        <a:spcBef>
          <a:spcPct val="0"/>
        </a:spcBef>
        <a:spcAft>
          <a:spcPct val="0"/>
        </a:spcAft>
        <a:defRPr sz="4200">
          <a:solidFill>
            <a:srgbClr val="A1C6E6"/>
          </a:solidFill>
          <a:latin typeface="Century Gothic" pitchFamily="34" charset="0"/>
        </a:defRPr>
      </a:lvl5pPr>
      <a:lvl6pPr marL="941388" algn="l" rtl="0" fontAlgn="base">
        <a:spcBef>
          <a:spcPct val="0"/>
        </a:spcBef>
        <a:spcAft>
          <a:spcPct val="0"/>
        </a:spcAft>
        <a:defRPr sz="4200">
          <a:solidFill>
            <a:srgbClr val="A1C6E6"/>
          </a:solidFill>
          <a:latin typeface="Century Gothic" pitchFamily="34" charset="0"/>
        </a:defRPr>
      </a:lvl6pPr>
      <a:lvl7pPr marL="1398588" algn="l" rtl="0" fontAlgn="base">
        <a:spcBef>
          <a:spcPct val="0"/>
        </a:spcBef>
        <a:spcAft>
          <a:spcPct val="0"/>
        </a:spcAft>
        <a:defRPr sz="4200">
          <a:solidFill>
            <a:srgbClr val="A1C6E6"/>
          </a:solidFill>
          <a:latin typeface="Century Gothic" pitchFamily="34" charset="0"/>
        </a:defRPr>
      </a:lvl7pPr>
      <a:lvl8pPr marL="1855788" algn="l" rtl="0" fontAlgn="base">
        <a:spcBef>
          <a:spcPct val="0"/>
        </a:spcBef>
        <a:spcAft>
          <a:spcPct val="0"/>
        </a:spcAft>
        <a:defRPr sz="4200">
          <a:solidFill>
            <a:srgbClr val="A1C6E6"/>
          </a:solidFill>
          <a:latin typeface="Century Gothic" pitchFamily="34" charset="0"/>
        </a:defRPr>
      </a:lvl8pPr>
      <a:lvl9pPr marL="2312988" algn="l" rtl="0" fontAlgn="base">
        <a:spcBef>
          <a:spcPct val="0"/>
        </a:spcBef>
        <a:spcAft>
          <a:spcPct val="0"/>
        </a:spcAft>
        <a:defRPr sz="4200">
          <a:solidFill>
            <a:srgbClr val="A1C6E6"/>
          </a:solidFill>
          <a:latin typeface="Century Gothic" pitchFamily="34" charset="0"/>
        </a:defRPr>
      </a:lvl9pPr>
    </p:titleStyle>
    <p:bodyStyle>
      <a:lvl1pPr marL="447675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fontAlgn="base">
        <a:spcBef>
          <a:spcPct val="20000"/>
        </a:spcBef>
        <a:spcAft>
          <a:spcPct val="0"/>
        </a:spcAft>
        <a:buClr>
          <a:srgbClr val="B7CCDE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319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23748945-E5F3-42E6-AF54-5FA0049A5AE8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dirty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4BDCADC6-85A3-4CB2-9BC1-C82BC5634EAE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70" r:id="rId2"/>
    <p:sldLayoutId id="2147483796" r:id="rId3"/>
    <p:sldLayoutId id="2147483769" r:id="rId4"/>
    <p:sldLayoutId id="2147483768" r:id="rId5"/>
    <p:sldLayoutId id="2147483767" r:id="rId6"/>
    <p:sldLayoutId id="2147483797" r:id="rId7"/>
    <p:sldLayoutId id="2147483766" r:id="rId8"/>
    <p:sldLayoutId id="2147483798" r:id="rId9"/>
    <p:sldLayoutId id="2147483765" r:id="rId10"/>
    <p:sldLayoutId id="214748376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fontAlgn="base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fontAlgn="base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fontAlgn="base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fontAlgn="base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fontAlgn="base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607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13838FD0-E315-461F-8B97-8EE2319082E1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dirty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2E598621-EAD3-48B9-BAFF-24F1F8CB9B11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777" r:id="rId2"/>
    <p:sldLayoutId id="2147483800" r:id="rId3"/>
    <p:sldLayoutId id="2147483776" r:id="rId4"/>
    <p:sldLayoutId id="2147483775" r:id="rId5"/>
    <p:sldLayoutId id="2147483774" r:id="rId6"/>
    <p:sldLayoutId id="2147483801" r:id="rId7"/>
    <p:sldLayoutId id="2147483773" r:id="rId8"/>
    <p:sldLayoutId id="2147483802" r:id="rId9"/>
    <p:sldLayoutId id="2147483772" r:id="rId10"/>
    <p:sldLayoutId id="21474837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fontAlgn="base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fontAlgn="base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fontAlgn="base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fontAlgn="base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fontAlgn="base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7900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686989CE-1BA5-4AA8-B15D-1939B64770D4}" type="datetimeFigureOut">
              <a:rPr lang="en-US"/>
              <a:pPr>
                <a:defRPr/>
              </a:pPr>
              <a:t>5/29/2014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dirty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8C749357-9E0A-46DD-88BF-77611EC705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3" r:id="rId1"/>
    <p:sldLayoutId id="2147483782" r:id="rId2"/>
    <p:sldLayoutId id="2147483804" r:id="rId3"/>
    <p:sldLayoutId id="2147483805" r:id="rId4"/>
    <p:sldLayoutId id="2147483806" r:id="rId5"/>
    <p:sldLayoutId id="2147483781" r:id="rId6"/>
    <p:sldLayoutId id="2147483807" r:id="rId7"/>
    <p:sldLayoutId id="2147483780" r:id="rId8"/>
    <p:sldLayoutId id="2147483808" r:id="rId9"/>
    <p:sldLayoutId id="2147483779" r:id="rId10"/>
    <p:sldLayoutId id="214748377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fontAlgn="base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fontAlgn="base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fontAlgn="base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0185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5F1457A7-94BF-452E-94AC-12F5EF3F7BB4}" type="datetimeFigureOut">
              <a:rPr lang="en-US"/>
              <a:pPr>
                <a:defRPr/>
              </a:pPr>
              <a:t>5/29/2014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dirty="0">
                <a:solidFill>
                  <a:schemeClr val="tx2"/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18636D0A-162E-459F-8F89-585906AB387E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787" r:id="rId2"/>
    <p:sldLayoutId id="2147483810" r:id="rId3"/>
    <p:sldLayoutId id="2147483786" r:id="rId4"/>
    <p:sldLayoutId id="2147483811" r:id="rId5"/>
    <p:sldLayoutId id="2147483785" r:id="rId6"/>
    <p:sldLayoutId id="2147483812" r:id="rId7"/>
    <p:sldLayoutId id="2147483813" r:id="rId8"/>
    <p:sldLayoutId id="2147483814" r:id="rId9"/>
    <p:sldLayoutId id="2147483784" r:id="rId10"/>
    <p:sldLayoutId id="214748378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0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globist.net/uploads/images/00/00/01/2012/09/21/e346e1.jpg"/>
          <p:cNvPicPr>
            <a:picLocks noChangeAspect="1" noChangeArrowheads="1"/>
          </p:cNvPicPr>
          <p:nvPr/>
        </p:nvPicPr>
        <p:blipFill>
          <a:blip r:embed="rId2"/>
          <a:srcRect l="5462" t="6710" r="8706" b="19481"/>
          <a:stretch>
            <a:fillRect/>
          </a:stretch>
        </p:blipFill>
        <p:spPr bwMode="auto">
          <a:xfrm>
            <a:off x="0" y="0"/>
            <a:ext cx="9184854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071670" y="2071678"/>
            <a:ext cx="5000660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Дінтану</a:t>
            </a:r>
            <a:endParaRPr lang="ru-RU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Прямоугольник 2"/>
          <p:cNvSpPr>
            <a:spLocks noChangeArrowheads="1"/>
          </p:cNvSpPr>
          <p:nvPr/>
        </p:nvSpPr>
        <p:spPr bwMode="auto">
          <a:xfrm>
            <a:off x="2428875" y="5715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928662" y="785794"/>
          <a:ext cx="6786610" cy="4786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strips dir="l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5" name="Picture 2" descr="http://qogam.kz/files/2013/01/untitled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071538" y="571480"/>
            <a:ext cx="6786610" cy="181588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Діндерді</a:t>
            </a: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исламдық тұрғыдан  бөлу.Ислам ғалымдары Құранды негізге</a:t>
            </a: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ала </a:t>
            </a:r>
            <a:r>
              <a:rPr lang="ru-RU" sz="28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отырып</a:t>
            </a: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діндерді</a:t>
            </a: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екіге</a:t>
            </a: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бөліп қарастырады</a:t>
            </a: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1214414" y="2428868"/>
          <a:ext cx="5262578" cy="2889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comb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29" name="Picture 2" descr="http://www.trt.net.tr/medya2/resim/2012/02/01/ebe603ec-49b4-47d0-b5c0-49fb14029b14-444x3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071538" y="1285860"/>
            <a:ext cx="7143800" cy="4431983"/>
          </a:xfrm>
          <a:prstGeom prst="rect">
            <a:avLst/>
          </a:prstGeom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I.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Илахи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(құдайлық 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діндер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Алладан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пайғамбар арқылы адамзатқа уахи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жолмен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келген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. Ислам ,христиан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және 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иудаизм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діндері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осы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топқа жатады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олар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діндерін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Құдайдың сөзі деп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қабылдайды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II.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Батыл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діндер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адамдар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шығарған діндер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яғни уахи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жолмен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пайғамбарлар арқылы Алладан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келмеген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діндер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Жоғарыдағы үш діннен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басқасы 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осы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топқа кіреді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Бұл діндердің барлығын жеке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адамдар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құрған және халықтың дәстүріне негізделіп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пайда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болған.</a:t>
            </a:r>
            <a:endParaRPr lang="ru-RU" sz="24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</a:t>
            </a:r>
          </a:p>
        </p:txBody>
      </p:sp>
    </p:spTree>
  </p:cSld>
  <p:clrMapOvr>
    <a:masterClrMapping/>
  </p:clrMapOvr>
  <p:transition>
    <p:pull dir="r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3" name="Picture 2" descr="http://www.trt.net.tr/medya2/resim/2012/02/01/7e1ac2fc-f8c3-4419-bf26-b5309f37a810-444x3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928662" y="785794"/>
            <a:ext cx="7000924" cy="553997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кейде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үрей, қорқыныш, қайғы, үмітсіздік сияқты адамды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торығуға әкелетін қиыншылықтарды жеңуге көмек береді.Адам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осындай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қиын жағдайларда өз сенімі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үміті 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жалбарынуы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тәубеге келу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арқылы көңілін орнына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түсіреді, рухани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дүниесінде тыныштық табады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отбасындағы кейбір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жағыдайларды 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мемлекетті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және қоғам құрылымын берік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рухани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негіздермен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қамтамасыз етеді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адамға адамдықты 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рухани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құндылықтар жүйесін көрсетеді.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Тұрмыста адал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күнелтуді, әлемді түсінуді  және ондағы нығметтерді пайдалануды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қамтамасыз етеді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Олай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болса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жеке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адам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мен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қоғамның  игілігіне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қажетті құбылыстардың бірі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  <p:transition>
    <p:zo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Прямоугольник 1"/>
          <p:cNvSpPr>
            <a:spLocks noChangeArrowheads="1"/>
          </p:cNvSpPr>
          <p:nvPr/>
        </p:nvSpPr>
        <p:spPr bwMode="auto">
          <a:xfrm>
            <a:off x="4714875" y="857250"/>
            <a:ext cx="4286250" cy="424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Елбасымыз Н.Ә.Назарбаев өзінің  «Тарих толқынында » атты кітабында : «Біз бұқара санасындағы  діншілдіктің артуына әзір болуымыз керек , онда тұрған қатерлі ештеңе жоқ . Жалпы дін өздігінен өнегелі ақиқаттан бөтен ештеңе үйретпейді.Жалғыз- ақ , бізге қауіп төндіретіні діни біліміміздің деңгейі онша жоғары болмай отырғаны  ».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Осы олқылықтардың орнын толтыру үшін, бүгінгі жасөспірім , ертеңгі азамат еліміздің тарихы  мен мәдениетін  және діни мәдениет негіздерін танып, білсін деген мақсатта  «Дінтану » курсы мектеп бағдарламасына  енгізіліп отыр.</a:t>
            </a:r>
          </a:p>
        </p:txBody>
      </p:sp>
      <p:pic>
        <p:nvPicPr>
          <p:cNvPr id="24578" name="Picture 2" descr="http://www.muslim.kz/uploads/kk/images/news/471/gallery/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000108"/>
            <a:ext cx="4714908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8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4643446"/>
            <a:ext cx="7572428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</a:t>
            </a:r>
            <a:r>
              <a:rPr lang="ru-RU" sz="2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Оқушыларды күнделікті өмірде 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сан </a:t>
            </a:r>
            <a:r>
              <a:rPr lang="ru-RU" sz="2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түрлі сұрақтар мазалауы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мүмкін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Мысалы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дін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деген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не,неге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әртүрлі аталады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бір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бірінен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айырмашылығы 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мен </a:t>
            </a:r>
            <a:r>
              <a:rPr lang="ru-RU" sz="2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ұқсастығы неде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ru-RU" sz="2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дін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таратушылар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дегеніміз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кімдер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олардың мақсаты  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т.с.с. </a:t>
            </a:r>
            <a:r>
              <a:rPr lang="ru-RU" sz="2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құқықтық мәселелер төңірегіндегі сұрақтар болуы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мүмкін.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www.aqmeshit.kz/wp-content/uploads/2012/10/DSCF3976-e13497821574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42852"/>
            <a:ext cx="6500858" cy="43122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Прямоугольник 1"/>
          <p:cNvSpPr>
            <a:spLocks noChangeArrowheads="1"/>
          </p:cNvSpPr>
          <p:nvPr/>
        </p:nvSpPr>
        <p:spPr bwMode="auto">
          <a:xfrm>
            <a:off x="571500" y="1285875"/>
            <a:ext cx="4143375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orbel" pitchFamily="34" charset="0"/>
              </a:rPr>
              <a:t>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Бұл жайында орыстың атақты жазушысы  Л.Н.Толстой «Тәубе» деп аталатын кітабында : «Мені елуімде жынды қылған сұрақ тым қарапайым. Оны он үш  жасымда да ойлағанмын ,- бар болғаны бұл тірлігімнің  мағынасы қандай , ертең жаным қайда кетеді? – деген сұрақтар еді.»- деп ағынан жарылады.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7826" name="Picture 2" descr="http://t1.gstatic.com/images?q=tbn:ANd9GcQbGJ6zxcc-SxjEpe5bZPZWxz86nMd96y38pw0VDYE_tkOmaU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0" y="857250"/>
            <a:ext cx="34290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Прямоугольник 1"/>
          <p:cNvSpPr>
            <a:spLocks noChangeArrowheads="1"/>
          </p:cNvSpPr>
          <p:nvPr/>
        </p:nvSpPr>
        <p:spPr bwMode="auto">
          <a:xfrm>
            <a:off x="4429125" y="1714500"/>
            <a:ext cx="4214813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Ал қазақтың ойшылы Шәкәрім «… Келдім қайдан , қайтсем пайдам, өлгеннен соң не болам?» – деп толғанады.Демек,әрбір адамды мазалайтын және жауабын табуға итермелейтін , өмір тіршілігіне бағыт – бағдар беретін  бірнеше негізгі сұрақтар болады. Дінтану курсы міне осындай сұрақтарға жауап беру мақсатында енгізіліп отыр.</a:t>
            </a:r>
          </a:p>
        </p:txBody>
      </p:sp>
      <p:pic>
        <p:nvPicPr>
          <p:cNvPr id="21506" name="Picture 2" descr="http://www.tarihi-tulgalar.kz/images/crop/150/209/af6c7bf1fb60dc23e1c46bc5f5384bc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000108"/>
            <a:ext cx="3500462" cy="48773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ircl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3" name="Picture 2" descr="http://www.egemen.kz/img/290512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55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071538" y="1214422"/>
            <a:ext cx="6715172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Қоғамның толеранттылығы өздігінен пайда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болмайды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тәрбие  арқылы қалыптасатын қоғамдық мінез.Ал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мінездің негізі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дінде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арқылы келеді.ҚР-сы түрлі конфессиялардың мекені.Қоғамымздағы бүгінгі басты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мәселелерінің бірі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еліміздегі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түрлі діндерді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ұстанушылыр арасында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экстремистік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көзқарастардың орын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алуына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жол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бермеу.Бұл азаматтардың рухани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алуы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арқылы ғана жүзеге асуы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мүмкін.Азаматтардың рухани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алуын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діндері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де,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мемлекет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те,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қоғам 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қолдаған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n w="10160">
                <a:solidFill>
                  <a:schemeClr val="accent1"/>
                </a:solidFill>
                <a:prstDash val="solid"/>
              </a:ln>
              <a:solidFill>
                <a:srgbClr val="A50021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muftyat.kz/uploads/5/dnbas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699010"/>
            <a:ext cx="4714908" cy="31589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2" name="Picture 4" descr="http://www.egemen.kz/img/310512-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14290"/>
            <a:ext cx="3714776" cy="3410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4" name="Picture 6" descr="http://www.trt.net.tr/medya4/resim/2012/11/14/58a07cf6-a03e-4298-ae10-878052149ecd-444x33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42852"/>
            <a:ext cx="4572032" cy="3429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6" name="Picture 8" descr="http://muftyat.kz/uploads/1245040892_ot-nurlana35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3786190"/>
            <a:ext cx="3905254" cy="29345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ver dir="r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9" name="Picture 6" descr="http://www.bsh.kz/img/news/12684168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85720" y="1214422"/>
            <a:ext cx="6858048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</a:t>
            </a:r>
            <a:r>
              <a:rPr lang="ru-RU" sz="4000" b="1" spc="50" dirty="0" err="1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Жоспары</a:t>
            </a:r>
            <a:r>
              <a:rPr lang="ru-RU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lang="ru-RU" sz="3600" b="1" spc="5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defRPr/>
            </a:pP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Ø"/>
              <a:defRPr/>
            </a:pPr>
            <a:r>
              <a:rPr lang="ru-RU" sz="36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Дін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lang="ru-RU" sz="36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туралы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6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түсінік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Ø"/>
              <a:defRPr/>
            </a:pP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lang="ru-RU" sz="36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Діннің адам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6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өміріндегі рөлі.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514350" indent="-514350" eaLnBrk="0" hangingPunct="0">
              <a:buFont typeface="Wingdings" pitchFamily="2" charset="2"/>
              <a:buChar char="Ø"/>
              <a:defRPr/>
            </a:pP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36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Дінтану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6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негіздері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 </a:t>
            </a:r>
            <a:r>
              <a:rPr lang="ru-RU" sz="36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курсының қажеттілігі 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мен </a:t>
            </a:r>
            <a:r>
              <a:rPr lang="ru-RU" sz="36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маңызы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l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1" name="Picture 2" descr="http://tanirkut.files.wordpress.com/2011/04/din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1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214414" y="1500174"/>
            <a:ext cx="6572296" cy="378565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Дінтану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негіздері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пәнін оқыту азаматтарға діни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құндылықтардың маңыздылығын үйретіп қана қоймай,оларға құрметпен қарауға  ,қоғамымыздың мәдени әрі әлеуметтік көріністеріне 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сана </a:t>
            </a:r>
            <a:r>
              <a:rPr lang="ru-RU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сезімін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қалыптастыруға ықпал етеді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 «</a:t>
            </a:r>
            <a:r>
              <a:rPr lang="ru-RU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Дінтану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негіздері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» </a:t>
            </a:r>
            <a:r>
              <a:rPr lang="ru-RU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пәнін оқыған  азамат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діни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идеялар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мұхитындағы  өз жолын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табу </a:t>
            </a:r>
            <a:r>
              <a:rPr lang="ru-RU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ісінде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алған білімін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ерекше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«компас » </a:t>
            </a:r>
            <a:r>
              <a:rPr lang="ru-RU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ретінде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пайдалану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мүмкіндігіне ие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болады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lus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5" name="Picture 4" descr="http://altaynews.kz/kaz/uploads/posts/2012-11/1352719703_4511fpk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5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46" name="Прямоугольник 1"/>
          <p:cNvSpPr>
            <a:spLocks noChangeArrowheads="1"/>
          </p:cNvSpPr>
          <p:nvPr/>
        </p:nvSpPr>
        <p:spPr bwMode="auto">
          <a:xfrm>
            <a:off x="857250" y="1071563"/>
            <a:ext cx="6858000" cy="409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2006 жылы әлеуметтік  зерттеулер нәтижесінде Қазақстан имамдарының  Ислам дінін оқытуға  қатысты төмендегідей ұсыныстары анықталған болатын : мемлекеттік келісімімен  орта мектептер мен  жоо  аз мөлшерде  «Дінтану» пәнін енгізу ,мемлекеттің дәстүрлі емес діндер мен секталарды   бақылауға алып , олардың қызметін шектеу , мемлекеттік  іс- шараларға  діни қызметкерлердің шақырылып отыруын қамтамасыз ету, Исламды тереңдетіп оқытатын  білім  беру және ағартушылық мекемелер санын арттыру , радио және теледидар мүмкіндіктерін  ауқымды түрде пайдалану ,дінмен тікелей айналысатын мемлекеттік қызметкерлердің  діни сауаттылығын арттырып,Қазақстан мұсылмандарының діни басқармасымен тығыз байланыста болуын қамтамасыз ету.</a:t>
            </a:r>
          </a:p>
        </p:txBody>
      </p:sp>
    </p:spTree>
  </p:cSld>
  <p:clrMapOvr>
    <a:masterClrMapping/>
  </p:clrMapOvr>
  <p:transition>
    <p:cover dir="r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3" name="Picture 2" descr="http://alashainasy.kz/userdata/c92e0809deb98f4221569befb86ffa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22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4" name="Прямоугольник 1"/>
          <p:cNvSpPr>
            <a:spLocks noChangeArrowheads="1"/>
          </p:cNvSpPr>
          <p:nvPr/>
        </p:nvSpPr>
        <p:spPr bwMode="auto">
          <a:xfrm>
            <a:off x="571500" y="1000125"/>
            <a:ext cx="7215188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Адамның бойындағы ең басты қасиет – ол таным және сенім.Таным кез-келген заттың ,құбылыстың мәнін ,сипатын ,ерекшелігін білу және сезіну арқылы қалыптасады.</a:t>
            </a:r>
          </a:p>
          <a:p>
            <a:pPr algn="ctr"/>
            <a:r>
              <a:rPr lang="ru-RU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Дін ерте заманнан бері адамзатпен бірге жасап келеді. Ол дами келе  адамның танымын, сенімін қалыптастыратын күшке айналды. Діни ұстанымдар негізінде қалыптасқан сенім адамның қоршаған ортамен , басқа адамдармен , қоғаммен  қарым-қатынасына әсер </a:t>
            </a:r>
            <a:r>
              <a:rPr lang="en-US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Дін мәселесі – адамдарды ежелден қызықтырып , танымын қалыптастырып келе жатқан жалпыға ортақ құбылыс болды.</a:t>
            </a:r>
          </a:p>
          <a:p>
            <a:pPr algn="ctr"/>
            <a:r>
              <a:rPr lang="ru-RU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Дін  – адамзатпен  бірге жасасып келе жатқан түрлі тарихи кезеңдер мен қоғамда өзін әртүрлі пішінде көрсетті. Адамзаттың рухани  сұраныстарының түрлілігіне байланысты діндер де әртүрлі аталды.</a:t>
            </a:r>
          </a:p>
        </p:txBody>
      </p:sp>
    </p:spTree>
  </p:cSld>
  <p:clrMapOvr>
    <a:masterClrMapping/>
  </p:clrMapOvr>
  <p:transition>
    <p:spli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29190" y="1285860"/>
            <a:ext cx="3714776" cy="378565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 лат.- </a:t>
            </a:r>
            <a:r>
              <a:rPr lang="ru-RU" sz="2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қасиетті 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құдайшыл,тақуа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– </a:t>
            </a:r>
            <a:r>
              <a:rPr lang="ru-RU" sz="2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адамның тылсым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әлем күшіне, құдайға деген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сенімінің кемеліне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жеткен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түрінде қалыптасқан 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оның түсінігінде, қылығында 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іс-әрекетінде  көрініс табатын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дүниетанымы.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2" name="Picture 4" descr="http://qazaquni.kz/wp-content/uploads/0101010101-300x2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071546"/>
            <a:ext cx="4519827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lus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fmimg.finmarket.ru/anl/ZIMA05/mechet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785794"/>
            <a:ext cx="3757720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9158" name="Picture 6" descr="http://t0.gstatic.com/images?q=tbn:ANd9GcSStiS9I_F-SkgG79Mrc095lMTsspM75IiaDgFsLIhbO6QeBY19a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500438"/>
            <a:ext cx="3714776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0" name="Picture 2" descr="http://t0.gstatic.com/images?q=tbn:ANd9GcQrn4W2bvH93dbff-V97oVzrVy3aOkEekx9jwz_zUlsu3HZYuNM6w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571876"/>
            <a:ext cx="3671099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2" name="Picture 4" descr="http://www.sunhome.ru/UsersGallery/102005/3015142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785794"/>
            <a:ext cx="3578112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vasi.net/uploads/podbor/w6811/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3929090" cy="2946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8" name="Picture 4" descr="http://www.1zoom.ru/big2/3/198882-yr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08" y="357166"/>
            <a:ext cx="3905276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0" name="Picture 6" descr="http://www.rutraveller.ru/icache/place/12346_603x35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480" y="3357562"/>
            <a:ext cx="5743575" cy="3371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09" name="Picture 2" descr="http://s1.i-news.kz/illustrations/b/3a/24/2a/1340696644-9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285852" y="928670"/>
            <a:ext cx="6715172" cy="452431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 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Ислам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ғалымдары діннің анықтамасын Құран мәтініне сүйене отырып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жасаған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«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дегеніміз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ақылды адамдарды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өз қалаулары бойынша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тек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ізгілікке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бастайтын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құдайлық заңнама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».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- 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адамдарды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тек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игілікке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жақсылыққа бағыттайтын  заңнама ретіндегі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іс-әрекеттер жиынтығы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әрі Тәңірдің аяны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арқылы қол жеткізетін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ақиқат 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делінеді.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Бұл анықтамалардағы ортақ желі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діннің құдайлық негізден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келген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жүйе екендігі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Яғни 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шынайы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адамдар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тарапынан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құрылмайтындығы.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ekb-meshiti.kz/img/isla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071538" y="1000108"/>
            <a:ext cx="7000924" cy="1077218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Қазіргі кезде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кеңінен қолданылатын</a:t>
            </a:r>
            <a:r>
              <a:rPr lang="en-US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діндер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классификациялар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3143248"/>
            <a:ext cx="3929090" cy="954107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Табыну</a:t>
            </a:r>
            <a:r>
              <a:rPr lang="ru-RU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обьектісіне</a:t>
            </a:r>
            <a:r>
              <a:rPr lang="ru-RU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қатысты бөлу:</a:t>
            </a: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00496" y="3143248"/>
            <a:ext cx="4572000" cy="138499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Әлемге таралуына</a:t>
            </a:r>
            <a:r>
              <a:rPr lang="ru-RU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байланысты</a:t>
            </a:r>
            <a:r>
              <a:rPr lang="ru-RU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бөлу:</a:t>
            </a: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Штриховая стрелка вправо 4"/>
          <p:cNvSpPr/>
          <p:nvPr/>
        </p:nvSpPr>
        <p:spPr>
          <a:xfrm rot="5400000">
            <a:off x="2285984" y="2357430"/>
            <a:ext cx="857256" cy="571504"/>
          </a:xfrm>
          <a:prstGeom prst="striped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Штриховая стрелка вправо 5"/>
          <p:cNvSpPr/>
          <p:nvPr/>
        </p:nvSpPr>
        <p:spPr>
          <a:xfrm rot="5400000">
            <a:off x="5429256" y="2428868"/>
            <a:ext cx="857256" cy="571504"/>
          </a:xfrm>
          <a:prstGeom prst="striped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diamond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7" name="Picture 2" descr="http://kazakh.irib.ir/islam/media/k2/items/cache/86aa16e8b07ae255a1755122077cf246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090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142976" y="785794"/>
            <a:ext cx="6357982" cy="1077218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Табыну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обьектісіне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қатысты бөлу: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928662" y="192880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split orient="vert" dir="in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Ярк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117</TotalTime>
  <Words>310</Words>
  <Application>Microsoft Office PowerPoint</Application>
  <PresentationFormat>Экран (4:3)</PresentationFormat>
  <Paragraphs>7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Шаблон оформления</vt:lpstr>
      </vt:variant>
      <vt:variant>
        <vt:i4>32</vt:i4>
      </vt:variant>
      <vt:variant>
        <vt:lpstr>Заголовки слайдов</vt:lpstr>
      </vt:variant>
      <vt:variant>
        <vt:i4>21</vt:i4>
      </vt:variant>
    </vt:vector>
  </HeadingPairs>
  <TitlesOfParts>
    <vt:vector size="64" baseType="lpstr">
      <vt:lpstr>Century Gothic</vt:lpstr>
      <vt:lpstr>Arial</vt:lpstr>
      <vt:lpstr>Wingdings 2</vt:lpstr>
      <vt:lpstr>Verdana</vt:lpstr>
      <vt:lpstr>Calibri</vt:lpstr>
      <vt:lpstr>Consolas</vt:lpstr>
      <vt:lpstr>Corbel</vt:lpstr>
      <vt:lpstr>Wingdings</vt:lpstr>
      <vt:lpstr>Wingdings 3</vt:lpstr>
      <vt:lpstr>Gill Sans MT</vt:lpstr>
      <vt:lpstr>Times New Roman</vt:lpstr>
      <vt:lpstr>Яркая</vt:lpstr>
      <vt:lpstr>Аспект</vt:lpstr>
      <vt:lpstr>1_Аспект</vt:lpstr>
      <vt:lpstr>Метро</vt:lpstr>
      <vt:lpstr>Солнцестояние</vt:lpstr>
      <vt:lpstr>Яркая</vt:lpstr>
      <vt:lpstr>Яркая</vt:lpstr>
      <vt:lpstr>Яркая</vt:lpstr>
      <vt:lpstr>Яркая</vt:lpstr>
      <vt:lpstr>Яркая</vt:lpstr>
      <vt:lpstr>Яркая</vt:lpstr>
      <vt:lpstr>Яркая</vt:lpstr>
      <vt:lpstr>Аспект</vt:lpstr>
      <vt:lpstr>Аспект</vt:lpstr>
      <vt:lpstr>Аспект</vt:lpstr>
      <vt:lpstr>Аспект</vt:lpstr>
      <vt:lpstr>1_Аспект</vt:lpstr>
      <vt:lpstr>1_Аспект</vt:lpstr>
      <vt:lpstr>1_Аспект</vt:lpstr>
      <vt:lpstr>1_Аспект</vt:lpstr>
      <vt:lpstr>Метро</vt:lpstr>
      <vt:lpstr>Метро</vt:lpstr>
      <vt:lpstr>Метро</vt:lpstr>
      <vt:lpstr>Метро</vt:lpstr>
      <vt:lpstr>Метро</vt:lpstr>
      <vt:lpstr>Метро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User</cp:lastModifiedBy>
  <cp:revision>24</cp:revision>
  <dcterms:created xsi:type="dcterms:W3CDTF">2013-02-28T18:11:59Z</dcterms:created>
  <dcterms:modified xsi:type="dcterms:W3CDTF">2014-05-29T09:17:14Z</dcterms:modified>
</cp:coreProperties>
</file>